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9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40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15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0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30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3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08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7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6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0C71-E6EC-41EB-8712-88F67021C59F}" type="datetimeFigureOut">
              <a:rPr lang="en-GB" smtClean="0"/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E5B6-39FE-49EA-B1E2-90144C91E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7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Educational Psychology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Since September 2015 we have had 471 requests for EP advice reports as part of EHC assessment</a:t>
            </a:r>
          </a:p>
          <a:p>
            <a:r>
              <a:rPr lang="en-GB" sz="2800" dirty="0" smtClean="0"/>
              <a:t>This is a 41% increase to date on the whole of last </a:t>
            </a:r>
            <a:r>
              <a:rPr lang="en-GB" sz="2800" dirty="0" smtClean="0"/>
              <a:t>year (projected over 50% by the end of the year)</a:t>
            </a:r>
            <a:endParaRPr lang="en-GB" sz="2800" dirty="0" smtClean="0"/>
          </a:p>
          <a:p>
            <a:r>
              <a:rPr lang="en-GB" sz="2800" dirty="0" smtClean="0"/>
              <a:t>There are 11.3 (</a:t>
            </a:r>
            <a:r>
              <a:rPr lang="en-GB" sz="2800" dirty="0" err="1" smtClean="0"/>
              <a:t>fte</a:t>
            </a:r>
            <a:r>
              <a:rPr lang="en-GB" sz="2800" dirty="0" smtClean="0"/>
              <a:t>) EPs and 15 current reports per full-time </a:t>
            </a:r>
            <a:r>
              <a:rPr lang="en-GB" sz="2800" dirty="0" smtClean="0"/>
              <a:t>EP</a:t>
            </a:r>
          </a:p>
          <a:p>
            <a:r>
              <a:rPr lang="en-GB" sz="2800" dirty="0" smtClean="0"/>
              <a:t>The impact of this has been that the EP team has had to focus their time on EHC work and not been able to deliver all of the core time </a:t>
            </a:r>
            <a:r>
              <a:rPr lang="en-GB" sz="2800" smtClean="0"/>
              <a:t>to schools.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16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Educational Psychology Assessment</vt:lpstr>
    </vt:vector>
  </TitlesOfParts>
  <Company>CBMDC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Psychology Assessment</dc:title>
  <dc:creator>Linda Chavasse</dc:creator>
  <cp:lastModifiedBy>Linda Chavasse</cp:lastModifiedBy>
  <cp:revision>5</cp:revision>
  <dcterms:created xsi:type="dcterms:W3CDTF">2016-06-14T13:45:59Z</dcterms:created>
  <dcterms:modified xsi:type="dcterms:W3CDTF">2016-06-14T14:25:22Z</dcterms:modified>
</cp:coreProperties>
</file>