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20"/>
  </p:notesMasterIdLst>
  <p:sldIdLst>
    <p:sldId id="283" r:id="rId2"/>
    <p:sldId id="268" r:id="rId3"/>
    <p:sldId id="285" r:id="rId4"/>
    <p:sldId id="284" r:id="rId5"/>
    <p:sldId id="273" r:id="rId6"/>
    <p:sldId id="258" r:id="rId7"/>
    <p:sldId id="257" r:id="rId8"/>
    <p:sldId id="259" r:id="rId9"/>
    <p:sldId id="260" r:id="rId10"/>
    <p:sldId id="261" r:id="rId11"/>
    <p:sldId id="275" r:id="rId12"/>
    <p:sldId id="263" r:id="rId13"/>
    <p:sldId id="276" r:id="rId14"/>
    <p:sldId id="264" r:id="rId15"/>
    <p:sldId id="288" r:id="rId16"/>
    <p:sldId id="286" r:id="rId17"/>
    <p:sldId id="289" r:id="rId18"/>
    <p:sldId id="281"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0727" autoAdjust="0"/>
  </p:normalViewPr>
  <p:slideViewPr>
    <p:cSldViewPr snapToGrid="0" showGuides="1">
      <p:cViewPr varScale="1">
        <p:scale>
          <a:sx n="81" d="100"/>
          <a:sy n="81" d="100"/>
        </p:scale>
        <p:origin x="120" y="132"/>
      </p:cViewPr>
      <p:guideLst>
        <p:guide orient="horz" pos="2137"/>
        <p:guide pos="3840"/>
      </p:guideLst>
    </p:cSldViewPr>
  </p:slideViewPr>
  <p:notesTextViewPr>
    <p:cViewPr>
      <p:scale>
        <a:sx n="3" d="2"/>
        <a:sy n="3" d="2"/>
      </p:scale>
      <p:origin x="0" y="-618"/>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ata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8C60AC-E49A-45C5-9E30-6C0DD9C2F39D}" type="doc">
      <dgm:prSet loTypeId="urn:microsoft.com/office/officeart/2018/2/layout/IconVerticalSolidList" loCatId="icon" qsTypeId="urn:microsoft.com/office/officeart/2005/8/quickstyle/simple4" qsCatId="simple" csTypeId="urn:microsoft.com/office/officeart/2005/8/colors/colorful1" csCatId="colorful" phldr="1"/>
      <dgm:spPr/>
      <dgm:t>
        <a:bodyPr/>
        <a:lstStyle/>
        <a:p>
          <a:endParaRPr lang="en-US"/>
        </a:p>
      </dgm:t>
    </dgm:pt>
    <dgm:pt modelId="{F71E564C-BB79-40FF-AC71-55964205E4C3}">
      <dgm:prSet custT="1"/>
      <dgm:spPr/>
      <dgm:t>
        <a:bodyPr/>
        <a:lstStyle/>
        <a:p>
          <a:pPr>
            <a:lnSpc>
              <a:spcPct val="100000"/>
            </a:lnSpc>
          </a:pPr>
          <a:r>
            <a:rPr lang="en-GB" sz="3200" i="1" dirty="0"/>
            <a:t>Q. </a:t>
          </a:r>
          <a:r>
            <a:rPr lang="en-GB" sz="3200" b="1" i="1" dirty="0"/>
            <a:t>Before crossing the road, you must….</a:t>
          </a:r>
          <a:endParaRPr lang="en-US" sz="3200" b="1" dirty="0"/>
        </a:p>
      </dgm:t>
    </dgm:pt>
    <dgm:pt modelId="{5E383A3E-82A2-4153-8AA2-8EDB49C15DC4}" type="parTrans" cxnId="{14AB9C80-86F2-4E88-8CD1-C9B7C0D862D3}">
      <dgm:prSet/>
      <dgm:spPr/>
      <dgm:t>
        <a:bodyPr/>
        <a:lstStyle/>
        <a:p>
          <a:endParaRPr lang="en-US"/>
        </a:p>
      </dgm:t>
    </dgm:pt>
    <dgm:pt modelId="{369E0D61-5B0A-4314-BA99-6DCA7DC6841C}" type="sibTrans" cxnId="{14AB9C80-86F2-4E88-8CD1-C9B7C0D862D3}">
      <dgm:prSet/>
      <dgm:spPr/>
      <dgm:t>
        <a:bodyPr/>
        <a:lstStyle/>
        <a:p>
          <a:endParaRPr lang="en-US"/>
        </a:p>
      </dgm:t>
    </dgm:pt>
    <dgm:pt modelId="{09F6C62F-2AE6-4DA8-8C79-D298E024C002}">
      <dgm:prSet/>
      <dgm:spPr/>
      <dgm:t>
        <a:bodyPr/>
        <a:lstStyle/>
        <a:p>
          <a:pPr>
            <a:lnSpc>
              <a:spcPct val="100000"/>
            </a:lnSpc>
          </a:pPr>
          <a:r>
            <a:rPr lang="en-GB" dirty="0"/>
            <a:t>A) Look and listen</a:t>
          </a:r>
          <a:endParaRPr lang="en-US" dirty="0"/>
        </a:p>
      </dgm:t>
    </dgm:pt>
    <dgm:pt modelId="{EE5CCFA7-A3C0-4ED4-BC59-5F76D9F07ACF}" type="parTrans" cxnId="{2E07ABB3-A9D1-4B68-B46E-8C486C74D382}">
      <dgm:prSet/>
      <dgm:spPr/>
      <dgm:t>
        <a:bodyPr/>
        <a:lstStyle/>
        <a:p>
          <a:endParaRPr lang="en-US"/>
        </a:p>
      </dgm:t>
    </dgm:pt>
    <dgm:pt modelId="{96859DC9-A28D-4A1E-BEE4-F3A2106B6F74}" type="sibTrans" cxnId="{2E07ABB3-A9D1-4B68-B46E-8C486C74D382}">
      <dgm:prSet/>
      <dgm:spPr/>
      <dgm:t>
        <a:bodyPr/>
        <a:lstStyle/>
        <a:p>
          <a:endParaRPr lang="en-US"/>
        </a:p>
      </dgm:t>
    </dgm:pt>
    <dgm:pt modelId="{493974B4-3463-4784-A39D-6FAA8BFB7216}">
      <dgm:prSet/>
      <dgm:spPr/>
      <dgm:t>
        <a:bodyPr/>
        <a:lstStyle/>
        <a:p>
          <a:pPr>
            <a:lnSpc>
              <a:spcPct val="100000"/>
            </a:lnSpc>
          </a:pPr>
          <a:r>
            <a:rPr lang="en-GB" dirty="0"/>
            <a:t>B) Find a safer place, stop, look, listen and think</a:t>
          </a:r>
          <a:endParaRPr lang="en-US" dirty="0"/>
        </a:p>
      </dgm:t>
    </dgm:pt>
    <dgm:pt modelId="{4A5B558E-FB81-40BC-9CC6-3ADF45878842}" type="parTrans" cxnId="{240AD322-6456-45FB-88E8-BFE134047767}">
      <dgm:prSet/>
      <dgm:spPr/>
      <dgm:t>
        <a:bodyPr/>
        <a:lstStyle/>
        <a:p>
          <a:endParaRPr lang="en-US"/>
        </a:p>
      </dgm:t>
    </dgm:pt>
    <dgm:pt modelId="{124CA1A6-F18C-421E-9E4B-CCA4F1F4CD3F}" type="sibTrans" cxnId="{240AD322-6456-45FB-88E8-BFE134047767}">
      <dgm:prSet/>
      <dgm:spPr/>
      <dgm:t>
        <a:bodyPr/>
        <a:lstStyle/>
        <a:p>
          <a:endParaRPr lang="en-US"/>
        </a:p>
      </dgm:t>
    </dgm:pt>
    <dgm:pt modelId="{231A7386-D04C-40C2-B04D-506866FDB638}">
      <dgm:prSet/>
      <dgm:spPr/>
      <dgm:t>
        <a:bodyPr/>
        <a:lstStyle/>
        <a:p>
          <a:pPr>
            <a:lnSpc>
              <a:spcPct val="100000"/>
            </a:lnSpc>
          </a:pPr>
          <a:r>
            <a:rPr lang="en-GB" dirty="0"/>
            <a:t>C) Check what your friends are doing and copy them</a:t>
          </a:r>
          <a:endParaRPr lang="en-US" dirty="0"/>
        </a:p>
      </dgm:t>
    </dgm:pt>
    <dgm:pt modelId="{CE2F5878-FFF3-4E65-B335-FFB3B9D9A2B8}" type="parTrans" cxnId="{9E9512B8-86F5-4A49-A869-F21D97C7D771}">
      <dgm:prSet/>
      <dgm:spPr/>
      <dgm:t>
        <a:bodyPr/>
        <a:lstStyle/>
        <a:p>
          <a:endParaRPr lang="en-US"/>
        </a:p>
      </dgm:t>
    </dgm:pt>
    <dgm:pt modelId="{572F80A2-D8F8-4B3E-8F0C-C03C1E16178E}" type="sibTrans" cxnId="{9E9512B8-86F5-4A49-A869-F21D97C7D771}">
      <dgm:prSet/>
      <dgm:spPr/>
      <dgm:t>
        <a:bodyPr/>
        <a:lstStyle/>
        <a:p>
          <a:endParaRPr lang="en-US"/>
        </a:p>
      </dgm:t>
    </dgm:pt>
    <dgm:pt modelId="{EC77497A-A425-418D-B5B8-53576C5EDD12}" type="pres">
      <dgm:prSet presAssocID="{938C60AC-E49A-45C5-9E30-6C0DD9C2F39D}" presName="root" presStyleCnt="0">
        <dgm:presLayoutVars>
          <dgm:dir/>
          <dgm:resizeHandles val="exact"/>
        </dgm:presLayoutVars>
      </dgm:prSet>
      <dgm:spPr/>
    </dgm:pt>
    <dgm:pt modelId="{A50BEFC0-0C7C-4665-8607-FD86A2EBB3D4}" type="pres">
      <dgm:prSet presAssocID="{F71E564C-BB79-40FF-AC71-55964205E4C3}" presName="compNode" presStyleCnt="0"/>
      <dgm:spPr/>
    </dgm:pt>
    <dgm:pt modelId="{154B78D4-1E00-43F6-BB3E-7D468F7AA09F}" type="pres">
      <dgm:prSet presAssocID="{F71E564C-BB79-40FF-AC71-55964205E4C3}" presName="bgRect" presStyleLbl="bgShp" presStyleIdx="0" presStyleCnt="4"/>
      <dgm:spPr>
        <a:ln>
          <a:solidFill>
            <a:schemeClr val="tx1"/>
          </a:solidFill>
        </a:ln>
      </dgm:spPr>
    </dgm:pt>
    <dgm:pt modelId="{B8EDB0BA-8694-46DD-8B3C-210BAAA1FA35}" type="pres">
      <dgm:prSet presAssocID="{F71E564C-BB79-40FF-AC71-55964205E4C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Walk outline"/>
        </a:ext>
      </dgm:extLst>
    </dgm:pt>
    <dgm:pt modelId="{3FAAFC85-E9E5-46DC-B16D-69607884F3F2}" type="pres">
      <dgm:prSet presAssocID="{F71E564C-BB79-40FF-AC71-55964205E4C3}" presName="spaceRect" presStyleCnt="0"/>
      <dgm:spPr/>
    </dgm:pt>
    <dgm:pt modelId="{9440F493-454C-443A-BCA2-A1776F1953D2}" type="pres">
      <dgm:prSet presAssocID="{F71E564C-BB79-40FF-AC71-55964205E4C3}" presName="parTx" presStyleLbl="revTx" presStyleIdx="0" presStyleCnt="4">
        <dgm:presLayoutVars>
          <dgm:chMax val="0"/>
          <dgm:chPref val="0"/>
        </dgm:presLayoutVars>
      </dgm:prSet>
      <dgm:spPr/>
    </dgm:pt>
    <dgm:pt modelId="{4C82377E-2E9D-485D-8D95-BEE8BB78F561}" type="pres">
      <dgm:prSet presAssocID="{369E0D61-5B0A-4314-BA99-6DCA7DC6841C}" presName="sibTrans" presStyleCnt="0"/>
      <dgm:spPr/>
    </dgm:pt>
    <dgm:pt modelId="{A6CF3EC4-B152-4695-8CBB-0A8E2FF9626F}" type="pres">
      <dgm:prSet presAssocID="{09F6C62F-2AE6-4DA8-8C79-D298E024C002}" presName="compNode" presStyleCnt="0"/>
      <dgm:spPr/>
    </dgm:pt>
    <dgm:pt modelId="{FE880A64-EB44-4886-A869-BBEEE310B289}" type="pres">
      <dgm:prSet presAssocID="{09F6C62F-2AE6-4DA8-8C79-D298E024C002}" presName="bgRect" presStyleLbl="bgShp" presStyleIdx="1" presStyleCnt="4"/>
      <dgm:spPr/>
    </dgm:pt>
    <dgm:pt modelId="{DC9BA241-5DFB-40D9-8E66-9690FA4BA61A}" type="pres">
      <dgm:prSet presAssocID="{09F6C62F-2AE6-4DA8-8C79-D298E024C00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ar"/>
        </a:ext>
      </dgm:extLst>
    </dgm:pt>
    <dgm:pt modelId="{4A5824CE-A8AF-4BEC-9FDE-3372829328DB}" type="pres">
      <dgm:prSet presAssocID="{09F6C62F-2AE6-4DA8-8C79-D298E024C002}" presName="spaceRect" presStyleCnt="0"/>
      <dgm:spPr/>
    </dgm:pt>
    <dgm:pt modelId="{BEC2A081-892B-49DD-B15B-FA2159AFC289}" type="pres">
      <dgm:prSet presAssocID="{09F6C62F-2AE6-4DA8-8C79-D298E024C002}" presName="parTx" presStyleLbl="revTx" presStyleIdx="1" presStyleCnt="4">
        <dgm:presLayoutVars>
          <dgm:chMax val="0"/>
          <dgm:chPref val="0"/>
        </dgm:presLayoutVars>
      </dgm:prSet>
      <dgm:spPr/>
    </dgm:pt>
    <dgm:pt modelId="{E7E07C32-14E1-46EC-B0ED-328182E6BEF0}" type="pres">
      <dgm:prSet presAssocID="{96859DC9-A28D-4A1E-BEE4-F3A2106B6F74}" presName="sibTrans" presStyleCnt="0"/>
      <dgm:spPr/>
    </dgm:pt>
    <dgm:pt modelId="{6ACFC73F-9A8F-458A-B2F1-2B06BD024F07}" type="pres">
      <dgm:prSet presAssocID="{493974B4-3463-4784-A39D-6FAA8BFB7216}" presName="compNode" presStyleCnt="0"/>
      <dgm:spPr/>
    </dgm:pt>
    <dgm:pt modelId="{9642E803-F6D7-47B4-8F70-D7F675F4794D}" type="pres">
      <dgm:prSet presAssocID="{493974B4-3463-4784-A39D-6FAA8BFB7216}" presName="bgRect" presStyleLbl="bgShp" presStyleIdx="2" presStyleCnt="4"/>
      <dgm:spPr/>
    </dgm:pt>
    <dgm:pt modelId="{FA8AA4CC-928A-4E93-BD97-71E117D9E9C7}" type="pres">
      <dgm:prSet presAssocID="{493974B4-3463-4784-A39D-6FAA8BFB721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Traffic light outline"/>
        </a:ext>
      </dgm:extLst>
    </dgm:pt>
    <dgm:pt modelId="{B1A80812-72D6-4207-9D2A-B3CE0AF97B1B}" type="pres">
      <dgm:prSet presAssocID="{493974B4-3463-4784-A39D-6FAA8BFB7216}" presName="spaceRect" presStyleCnt="0"/>
      <dgm:spPr/>
    </dgm:pt>
    <dgm:pt modelId="{ED414F4A-011B-4CF6-9FDC-55E6CEE313EC}" type="pres">
      <dgm:prSet presAssocID="{493974B4-3463-4784-A39D-6FAA8BFB7216}" presName="parTx" presStyleLbl="revTx" presStyleIdx="2" presStyleCnt="4">
        <dgm:presLayoutVars>
          <dgm:chMax val="0"/>
          <dgm:chPref val="0"/>
        </dgm:presLayoutVars>
      </dgm:prSet>
      <dgm:spPr/>
    </dgm:pt>
    <dgm:pt modelId="{D7B5DBE8-55D6-41AC-BB4B-5F669833BFF8}" type="pres">
      <dgm:prSet presAssocID="{124CA1A6-F18C-421E-9E4B-CCA4F1F4CD3F}" presName="sibTrans" presStyleCnt="0"/>
      <dgm:spPr/>
    </dgm:pt>
    <dgm:pt modelId="{922768CC-773A-444D-8D47-8609DB7C3B33}" type="pres">
      <dgm:prSet presAssocID="{231A7386-D04C-40C2-B04D-506866FDB638}" presName="compNode" presStyleCnt="0"/>
      <dgm:spPr/>
    </dgm:pt>
    <dgm:pt modelId="{6773F167-B095-4F38-937E-3F73E18DC0E4}" type="pres">
      <dgm:prSet presAssocID="{231A7386-D04C-40C2-B04D-506866FDB638}" presName="bgRect" presStyleLbl="bgShp" presStyleIdx="3" presStyleCnt="4"/>
      <dgm:spPr/>
    </dgm:pt>
    <dgm:pt modelId="{F11A5E50-F107-4186-A913-FDA0A7D3FD2A}" type="pres">
      <dgm:prSet presAssocID="{231A7386-D04C-40C2-B04D-506866FDB638}"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humbs Down outline"/>
        </a:ext>
      </dgm:extLst>
    </dgm:pt>
    <dgm:pt modelId="{3E896A3D-D928-49AB-A587-CA9DC677DBF6}" type="pres">
      <dgm:prSet presAssocID="{231A7386-D04C-40C2-B04D-506866FDB638}" presName="spaceRect" presStyleCnt="0"/>
      <dgm:spPr/>
    </dgm:pt>
    <dgm:pt modelId="{F47F4B7A-6988-402C-A0E1-BFDF851084C5}" type="pres">
      <dgm:prSet presAssocID="{231A7386-D04C-40C2-B04D-506866FDB638}" presName="parTx" presStyleLbl="revTx" presStyleIdx="3" presStyleCnt="4">
        <dgm:presLayoutVars>
          <dgm:chMax val="0"/>
          <dgm:chPref val="0"/>
        </dgm:presLayoutVars>
      </dgm:prSet>
      <dgm:spPr/>
    </dgm:pt>
  </dgm:ptLst>
  <dgm:cxnLst>
    <dgm:cxn modelId="{568C2914-B056-4428-B9D7-ABC4D4FCCEF4}" type="presOf" srcId="{493974B4-3463-4784-A39D-6FAA8BFB7216}" destId="{ED414F4A-011B-4CF6-9FDC-55E6CEE313EC}" srcOrd="0" destOrd="0" presId="urn:microsoft.com/office/officeart/2018/2/layout/IconVerticalSolidList"/>
    <dgm:cxn modelId="{240AD322-6456-45FB-88E8-BFE134047767}" srcId="{938C60AC-E49A-45C5-9E30-6C0DD9C2F39D}" destId="{493974B4-3463-4784-A39D-6FAA8BFB7216}" srcOrd="2" destOrd="0" parTransId="{4A5B558E-FB81-40BC-9CC6-3ADF45878842}" sibTransId="{124CA1A6-F18C-421E-9E4B-CCA4F1F4CD3F}"/>
    <dgm:cxn modelId="{71F1022D-5156-4045-A182-88BAA3131FC2}" type="presOf" srcId="{231A7386-D04C-40C2-B04D-506866FDB638}" destId="{F47F4B7A-6988-402C-A0E1-BFDF851084C5}" srcOrd="0" destOrd="0" presId="urn:microsoft.com/office/officeart/2018/2/layout/IconVerticalSolidList"/>
    <dgm:cxn modelId="{D1A8A76B-DB7E-4264-9F18-A61A84723A54}" type="presOf" srcId="{F71E564C-BB79-40FF-AC71-55964205E4C3}" destId="{9440F493-454C-443A-BCA2-A1776F1953D2}" srcOrd="0" destOrd="0" presId="urn:microsoft.com/office/officeart/2018/2/layout/IconVerticalSolidList"/>
    <dgm:cxn modelId="{97EA2350-D320-4BA1-9054-3F138436B0E6}" type="presOf" srcId="{09F6C62F-2AE6-4DA8-8C79-D298E024C002}" destId="{BEC2A081-892B-49DD-B15B-FA2159AFC289}" srcOrd="0" destOrd="0" presId="urn:microsoft.com/office/officeart/2018/2/layout/IconVerticalSolidList"/>
    <dgm:cxn modelId="{14AB9C80-86F2-4E88-8CD1-C9B7C0D862D3}" srcId="{938C60AC-E49A-45C5-9E30-6C0DD9C2F39D}" destId="{F71E564C-BB79-40FF-AC71-55964205E4C3}" srcOrd="0" destOrd="0" parTransId="{5E383A3E-82A2-4153-8AA2-8EDB49C15DC4}" sibTransId="{369E0D61-5B0A-4314-BA99-6DCA7DC6841C}"/>
    <dgm:cxn modelId="{2E07ABB3-A9D1-4B68-B46E-8C486C74D382}" srcId="{938C60AC-E49A-45C5-9E30-6C0DD9C2F39D}" destId="{09F6C62F-2AE6-4DA8-8C79-D298E024C002}" srcOrd="1" destOrd="0" parTransId="{EE5CCFA7-A3C0-4ED4-BC59-5F76D9F07ACF}" sibTransId="{96859DC9-A28D-4A1E-BEE4-F3A2106B6F74}"/>
    <dgm:cxn modelId="{9E9512B8-86F5-4A49-A869-F21D97C7D771}" srcId="{938C60AC-E49A-45C5-9E30-6C0DD9C2F39D}" destId="{231A7386-D04C-40C2-B04D-506866FDB638}" srcOrd="3" destOrd="0" parTransId="{CE2F5878-FFF3-4E65-B335-FFB3B9D9A2B8}" sibTransId="{572F80A2-D8F8-4B3E-8F0C-C03C1E16178E}"/>
    <dgm:cxn modelId="{AE6C7EEE-3910-4DF3-AACB-0CAF29BEF139}" type="presOf" srcId="{938C60AC-E49A-45C5-9E30-6C0DD9C2F39D}" destId="{EC77497A-A425-418D-B5B8-53576C5EDD12}" srcOrd="0" destOrd="0" presId="urn:microsoft.com/office/officeart/2018/2/layout/IconVerticalSolidList"/>
    <dgm:cxn modelId="{C381F66D-D245-4AB9-96DE-0F588AAB9F1E}" type="presParOf" srcId="{EC77497A-A425-418D-B5B8-53576C5EDD12}" destId="{A50BEFC0-0C7C-4665-8607-FD86A2EBB3D4}" srcOrd="0" destOrd="0" presId="urn:microsoft.com/office/officeart/2018/2/layout/IconVerticalSolidList"/>
    <dgm:cxn modelId="{A10B03D4-A319-4558-BDAF-28853A215ED4}" type="presParOf" srcId="{A50BEFC0-0C7C-4665-8607-FD86A2EBB3D4}" destId="{154B78D4-1E00-43F6-BB3E-7D468F7AA09F}" srcOrd="0" destOrd="0" presId="urn:microsoft.com/office/officeart/2018/2/layout/IconVerticalSolidList"/>
    <dgm:cxn modelId="{1284A107-A4DB-42B7-875F-FACF61428BCD}" type="presParOf" srcId="{A50BEFC0-0C7C-4665-8607-FD86A2EBB3D4}" destId="{B8EDB0BA-8694-46DD-8B3C-210BAAA1FA35}" srcOrd="1" destOrd="0" presId="urn:microsoft.com/office/officeart/2018/2/layout/IconVerticalSolidList"/>
    <dgm:cxn modelId="{67B56374-DDC3-474A-8A0A-F874850FE533}" type="presParOf" srcId="{A50BEFC0-0C7C-4665-8607-FD86A2EBB3D4}" destId="{3FAAFC85-E9E5-46DC-B16D-69607884F3F2}" srcOrd="2" destOrd="0" presId="urn:microsoft.com/office/officeart/2018/2/layout/IconVerticalSolidList"/>
    <dgm:cxn modelId="{16728406-25C6-4527-B23F-B81AB7834843}" type="presParOf" srcId="{A50BEFC0-0C7C-4665-8607-FD86A2EBB3D4}" destId="{9440F493-454C-443A-BCA2-A1776F1953D2}" srcOrd="3" destOrd="0" presId="urn:microsoft.com/office/officeart/2018/2/layout/IconVerticalSolidList"/>
    <dgm:cxn modelId="{91C7F4B6-75BE-468D-947B-458230068519}" type="presParOf" srcId="{EC77497A-A425-418D-B5B8-53576C5EDD12}" destId="{4C82377E-2E9D-485D-8D95-BEE8BB78F561}" srcOrd="1" destOrd="0" presId="urn:microsoft.com/office/officeart/2018/2/layout/IconVerticalSolidList"/>
    <dgm:cxn modelId="{FF88BF69-452C-49CF-BC35-B27B0200A9FD}" type="presParOf" srcId="{EC77497A-A425-418D-B5B8-53576C5EDD12}" destId="{A6CF3EC4-B152-4695-8CBB-0A8E2FF9626F}" srcOrd="2" destOrd="0" presId="urn:microsoft.com/office/officeart/2018/2/layout/IconVerticalSolidList"/>
    <dgm:cxn modelId="{E471A07A-6610-4861-80B0-CBDCA398F3BB}" type="presParOf" srcId="{A6CF3EC4-B152-4695-8CBB-0A8E2FF9626F}" destId="{FE880A64-EB44-4886-A869-BBEEE310B289}" srcOrd="0" destOrd="0" presId="urn:microsoft.com/office/officeart/2018/2/layout/IconVerticalSolidList"/>
    <dgm:cxn modelId="{43466268-1309-4D0B-B5DE-529A3F28CCD3}" type="presParOf" srcId="{A6CF3EC4-B152-4695-8CBB-0A8E2FF9626F}" destId="{DC9BA241-5DFB-40D9-8E66-9690FA4BA61A}" srcOrd="1" destOrd="0" presId="urn:microsoft.com/office/officeart/2018/2/layout/IconVerticalSolidList"/>
    <dgm:cxn modelId="{B3E88493-1020-4890-9AAC-E03217054CF7}" type="presParOf" srcId="{A6CF3EC4-B152-4695-8CBB-0A8E2FF9626F}" destId="{4A5824CE-A8AF-4BEC-9FDE-3372829328DB}" srcOrd="2" destOrd="0" presId="urn:microsoft.com/office/officeart/2018/2/layout/IconVerticalSolidList"/>
    <dgm:cxn modelId="{F12934B3-7136-4C9A-B906-F1C18D1B8974}" type="presParOf" srcId="{A6CF3EC4-B152-4695-8CBB-0A8E2FF9626F}" destId="{BEC2A081-892B-49DD-B15B-FA2159AFC289}" srcOrd="3" destOrd="0" presId="urn:microsoft.com/office/officeart/2018/2/layout/IconVerticalSolidList"/>
    <dgm:cxn modelId="{80D73D35-D407-4024-AF2B-FC45680AEC31}" type="presParOf" srcId="{EC77497A-A425-418D-B5B8-53576C5EDD12}" destId="{E7E07C32-14E1-46EC-B0ED-328182E6BEF0}" srcOrd="3" destOrd="0" presId="urn:microsoft.com/office/officeart/2018/2/layout/IconVerticalSolidList"/>
    <dgm:cxn modelId="{059B2E73-2D44-4287-A705-ACD6FC1C1BF1}" type="presParOf" srcId="{EC77497A-A425-418D-B5B8-53576C5EDD12}" destId="{6ACFC73F-9A8F-458A-B2F1-2B06BD024F07}" srcOrd="4" destOrd="0" presId="urn:microsoft.com/office/officeart/2018/2/layout/IconVerticalSolidList"/>
    <dgm:cxn modelId="{02F3BDFA-F74C-41C6-9727-BB5984882E44}" type="presParOf" srcId="{6ACFC73F-9A8F-458A-B2F1-2B06BD024F07}" destId="{9642E803-F6D7-47B4-8F70-D7F675F4794D}" srcOrd="0" destOrd="0" presId="urn:microsoft.com/office/officeart/2018/2/layout/IconVerticalSolidList"/>
    <dgm:cxn modelId="{B5EEE18E-9589-44C4-9F99-31FF46F48047}" type="presParOf" srcId="{6ACFC73F-9A8F-458A-B2F1-2B06BD024F07}" destId="{FA8AA4CC-928A-4E93-BD97-71E117D9E9C7}" srcOrd="1" destOrd="0" presId="urn:microsoft.com/office/officeart/2018/2/layout/IconVerticalSolidList"/>
    <dgm:cxn modelId="{565341B8-048A-40B4-9090-1469601F15F7}" type="presParOf" srcId="{6ACFC73F-9A8F-458A-B2F1-2B06BD024F07}" destId="{B1A80812-72D6-4207-9D2A-B3CE0AF97B1B}" srcOrd="2" destOrd="0" presId="urn:microsoft.com/office/officeart/2018/2/layout/IconVerticalSolidList"/>
    <dgm:cxn modelId="{F9F4B10C-6B73-4EE3-AF14-ED0A46FA3947}" type="presParOf" srcId="{6ACFC73F-9A8F-458A-B2F1-2B06BD024F07}" destId="{ED414F4A-011B-4CF6-9FDC-55E6CEE313EC}" srcOrd="3" destOrd="0" presId="urn:microsoft.com/office/officeart/2018/2/layout/IconVerticalSolidList"/>
    <dgm:cxn modelId="{6E89CFB2-DB33-4D03-B246-24FCB68AC123}" type="presParOf" srcId="{EC77497A-A425-418D-B5B8-53576C5EDD12}" destId="{D7B5DBE8-55D6-41AC-BB4B-5F669833BFF8}" srcOrd="5" destOrd="0" presId="urn:microsoft.com/office/officeart/2018/2/layout/IconVerticalSolidList"/>
    <dgm:cxn modelId="{D4BCC656-2032-4AC3-AAAD-A86585E304A4}" type="presParOf" srcId="{EC77497A-A425-418D-B5B8-53576C5EDD12}" destId="{922768CC-773A-444D-8D47-8609DB7C3B33}" srcOrd="6" destOrd="0" presId="urn:microsoft.com/office/officeart/2018/2/layout/IconVerticalSolidList"/>
    <dgm:cxn modelId="{011065C4-BC95-480B-BCF6-83118843CD43}" type="presParOf" srcId="{922768CC-773A-444D-8D47-8609DB7C3B33}" destId="{6773F167-B095-4F38-937E-3F73E18DC0E4}" srcOrd="0" destOrd="0" presId="urn:microsoft.com/office/officeart/2018/2/layout/IconVerticalSolidList"/>
    <dgm:cxn modelId="{BF17D5D7-5011-42F0-A18E-CA75E10DBE77}" type="presParOf" srcId="{922768CC-773A-444D-8D47-8609DB7C3B33}" destId="{F11A5E50-F107-4186-A913-FDA0A7D3FD2A}" srcOrd="1" destOrd="0" presId="urn:microsoft.com/office/officeart/2018/2/layout/IconVerticalSolidList"/>
    <dgm:cxn modelId="{F8935A5E-154F-4CF8-A0A9-99EE0F351EAD}" type="presParOf" srcId="{922768CC-773A-444D-8D47-8609DB7C3B33}" destId="{3E896A3D-D928-49AB-A587-CA9DC677DBF6}" srcOrd="2" destOrd="0" presId="urn:microsoft.com/office/officeart/2018/2/layout/IconVerticalSolidList"/>
    <dgm:cxn modelId="{04319110-896E-4329-A037-2F9B9A8410A0}" type="presParOf" srcId="{922768CC-773A-444D-8D47-8609DB7C3B33}" destId="{F47F4B7A-6988-402C-A0E1-BFDF851084C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8C60AC-E49A-45C5-9E30-6C0DD9C2F39D}" type="doc">
      <dgm:prSet loTypeId="urn:microsoft.com/office/officeart/2018/2/layout/IconVerticalSolidList" loCatId="icon" qsTypeId="urn:microsoft.com/office/officeart/2005/8/quickstyle/simple4" qsCatId="simple" csTypeId="urn:microsoft.com/office/officeart/2005/8/colors/colorful2" csCatId="colorful" phldr="1"/>
      <dgm:spPr/>
      <dgm:t>
        <a:bodyPr/>
        <a:lstStyle/>
        <a:p>
          <a:endParaRPr lang="en-US"/>
        </a:p>
      </dgm:t>
    </dgm:pt>
    <dgm:pt modelId="{F71E564C-BB79-40FF-AC71-55964205E4C3}">
      <dgm:prSet custT="1"/>
      <dgm:spPr/>
      <dgm:t>
        <a:bodyPr/>
        <a:lstStyle/>
        <a:p>
          <a:pPr>
            <a:lnSpc>
              <a:spcPct val="100000"/>
            </a:lnSpc>
          </a:pPr>
          <a:r>
            <a:rPr lang="en-GB" sz="2400" b="1" i="1" dirty="0"/>
            <a:t>If a child runs out in front of a car travelling at 30mph, how many </a:t>
          </a:r>
          <a:r>
            <a:rPr lang="en-GB" sz="2400" b="1" i="0" dirty="0"/>
            <a:t>metres would it take that driver to stop?</a:t>
          </a:r>
        </a:p>
        <a:p>
          <a:pPr>
            <a:lnSpc>
              <a:spcPct val="100000"/>
            </a:lnSpc>
          </a:pPr>
          <a:r>
            <a:rPr lang="en-GB" sz="1600" i="1" dirty="0">
              <a:solidFill>
                <a:srgbClr val="FF0000"/>
              </a:solidFill>
            </a:rPr>
            <a:t>*Remember it takes the driver time to react and to press the brake before the car stops </a:t>
          </a:r>
        </a:p>
      </dgm:t>
    </dgm:pt>
    <dgm:pt modelId="{5E383A3E-82A2-4153-8AA2-8EDB49C15DC4}" type="parTrans" cxnId="{14AB9C80-86F2-4E88-8CD1-C9B7C0D862D3}">
      <dgm:prSet/>
      <dgm:spPr/>
      <dgm:t>
        <a:bodyPr/>
        <a:lstStyle/>
        <a:p>
          <a:endParaRPr lang="en-US"/>
        </a:p>
      </dgm:t>
    </dgm:pt>
    <dgm:pt modelId="{369E0D61-5B0A-4314-BA99-6DCA7DC6841C}" type="sibTrans" cxnId="{14AB9C80-86F2-4E88-8CD1-C9B7C0D862D3}">
      <dgm:prSet/>
      <dgm:spPr/>
      <dgm:t>
        <a:bodyPr/>
        <a:lstStyle/>
        <a:p>
          <a:endParaRPr lang="en-US"/>
        </a:p>
      </dgm:t>
    </dgm:pt>
    <dgm:pt modelId="{09F6C62F-2AE6-4DA8-8C79-D298E024C002}">
      <dgm:prSet/>
      <dgm:spPr/>
      <dgm:t>
        <a:bodyPr/>
        <a:lstStyle/>
        <a:p>
          <a:pPr>
            <a:lnSpc>
              <a:spcPct val="100000"/>
            </a:lnSpc>
          </a:pPr>
          <a:r>
            <a:rPr lang="en-GB" dirty="0"/>
            <a:t>A) 2 metres</a:t>
          </a:r>
          <a:endParaRPr lang="en-US" dirty="0"/>
        </a:p>
      </dgm:t>
    </dgm:pt>
    <dgm:pt modelId="{EE5CCFA7-A3C0-4ED4-BC59-5F76D9F07ACF}" type="parTrans" cxnId="{2E07ABB3-A9D1-4B68-B46E-8C486C74D382}">
      <dgm:prSet/>
      <dgm:spPr/>
      <dgm:t>
        <a:bodyPr/>
        <a:lstStyle/>
        <a:p>
          <a:endParaRPr lang="en-US"/>
        </a:p>
      </dgm:t>
    </dgm:pt>
    <dgm:pt modelId="{96859DC9-A28D-4A1E-BEE4-F3A2106B6F74}" type="sibTrans" cxnId="{2E07ABB3-A9D1-4B68-B46E-8C486C74D382}">
      <dgm:prSet/>
      <dgm:spPr/>
      <dgm:t>
        <a:bodyPr/>
        <a:lstStyle/>
        <a:p>
          <a:endParaRPr lang="en-US"/>
        </a:p>
      </dgm:t>
    </dgm:pt>
    <dgm:pt modelId="{493974B4-3463-4784-A39D-6FAA8BFB7216}">
      <dgm:prSet/>
      <dgm:spPr/>
      <dgm:t>
        <a:bodyPr/>
        <a:lstStyle/>
        <a:p>
          <a:pPr>
            <a:lnSpc>
              <a:spcPct val="100000"/>
            </a:lnSpc>
          </a:pPr>
          <a:r>
            <a:rPr lang="en-GB" dirty="0"/>
            <a:t>B) 12 metres</a:t>
          </a:r>
          <a:endParaRPr lang="en-US" dirty="0"/>
        </a:p>
      </dgm:t>
    </dgm:pt>
    <dgm:pt modelId="{4A5B558E-FB81-40BC-9CC6-3ADF45878842}" type="parTrans" cxnId="{240AD322-6456-45FB-88E8-BFE134047767}">
      <dgm:prSet/>
      <dgm:spPr/>
      <dgm:t>
        <a:bodyPr/>
        <a:lstStyle/>
        <a:p>
          <a:endParaRPr lang="en-US"/>
        </a:p>
      </dgm:t>
    </dgm:pt>
    <dgm:pt modelId="{124CA1A6-F18C-421E-9E4B-CCA4F1F4CD3F}" type="sibTrans" cxnId="{240AD322-6456-45FB-88E8-BFE134047767}">
      <dgm:prSet/>
      <dgm:spPr/>
      <dgm:t>
        <a:bodyPr/>
        <a:lstStyle/>
        <a:p>
          <a:endParaRPr lang="en-US"/>
        </a:p>
      </dgm:t>
    </dgm:pt>
    <dgm:pt modelId="{231A7386-D04C-40C2-B04D-506866FDB638}">
      <dgm:prSet/>
      <dgm:spPr/>
      <dgm:t>
        <a:bodyPr/>
        <a:lstStyle/>
        <a:p>
          <a:pPr>
            <a:lnSpc>
              <a:spcPct val="100000"/>
            </a:lnSpc>
          </a:pPr>
          <a:r>
            <a:rPr lang="en-GB" dirty="0"/>
            <a:t>C) 23 metres</a:t>
          </a:r>
          <a:endParaRPr lang="en-US" dirty="0"/>
        </a:p>
      </dgm:t>
    </dgm:pt>
    <dgm:pt modelId="{CE2F5878-FFF3-4E65-B335-FFB3B9D9A2B8}" type="parTrans" cxnId="{9E9512B8-86F5-4A49-A869-F21D97C7D771}">
      <dgm:prSet/>
      <dgm:spPr/>
      <dgm:t>
        <a:bodyPr/>
        <a:lstStyle/>
        <a:p>
          <a:endParaRPr lang="en-US"/>
        </a:p>
      </dgm:t>
    </dgm:pt>
    <dgm:pt modelId="{572F80A2-D8F8-4B3E-8F0C-C03C1E16178E}" type="sibTrans" cxnId="{9E9512B8-86F5-4A49-A869-F21D97C7D771}">
      <dgm:prSet/>
      <dgm:spPr/>
      <dgm:t>
        <a:bodyPr/>
        <a:lstStyle/>
        <a:p>
          <a:endParaRPr lang="en-US"/>
        </a:p>
      </dgm:t>
    </dgm:pt>
    <dgm:pt modelId="{EC77497A-A425-418D-B5B8-53576C5EDD12}" type="pres">
      <dgm:prSet presAssocID="{938C60AC-E49A-45C5-9E30-6C0DD9C2F39D}" presName="root" presStyleCnt="0">
        <dgm:presLayoutVars>
          <dgm:dir/>
          <dgm:resizeHandles val="exact"/>
        </dgm:presLayoutVars>
      </dgm:prSet>
      <dgm:spPr/>
    </dgm:pt>
    <dgm:pt modelId="{A50BEFC0-0C7C-4665-8607-FD86A2EBB3D4}" type="pres">
      <dgm:prSet presAssocID="{F71E564C-BB79-40FF-AC71-55964205E4C3}" presName="compNode" presStyleCnt="0"/>
      <dgm:spPr/>
    </dgm:pt>
    <dgm:pt modelId="{154B78D4-1E00-43F6-BB3E-7D468F7AA09F}" type="pres">
      <dgm:prSet presAssocID="{F71E564C-BB79-40FF-AC71-55964205E4C3}" presName="bgRect" presStyleLbl="bgShp" presStyleIdx="0" presStyleCnt="4" custScaleY="111762" custLinFactNeighborX="224" custLinFactNeighborY="-978"/>
      <dgm:spPr>
        <a:ln>
          <a:solidFill>
            <a:schemeClr val="tx1"/>
          </a:solidFill>
        </a:ln>
      </dgm:spPr>
    </dgm:pt>
    <dgm:pt modelId="{B8EDB0BA-8694-46DD-8B3C-210BAAA1FA35}" type="pres">
      <dgm:prSet presAssocID="{F71E564C-BB79-40FF-AC71-55964205E4C3}" presName="iconRect" presStyleLbl="node1" presStyleIdx="0" presStyleCnt="4" custScaleX="100000" custScaleY="100280" custLinFactNeighborX="-35572" custLinFactNeighborY="-2418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000" r="-12000"/>
          </a:stretch>
        </a:blipFill>
      </dgm:spPr>
      <dgm:extLst>
        <a:ext uri="{E40237B7-FDA0-4F09-8148-C483321AD2D9}">
          <dgm14:cNvPr xmlns:dgm14="http://schemas.microsoft.com/office/drawing/2010/diagram" id="0" name="" descr="Run outline"/>
        </a:ext>
      </dgm:extLst>
    </dgm:pt>
    <dgm:pt modelId="{3FAAFC85-E9E5-46DC-B16D-69607884F3F2}" type="pres">
      <dgm:prSet presAssocID="{F71E564C-BB79-40FF-AC71-55964205E4C3}" presName="spaceRect" presStyleCnt="0"/>
      <dgm:spPr/>
    </dgm:pt>
    <dgm:pt modelId="{9440F493-454C-443A-BCA2-A1776F1953D2}" type="pres">
      <dgm:prSet presAssocID="{F71E564C-BB79-40FF-AC71-55964205E4C3}" presName="parTx" presStyleLbl="revTx" presStyleIdx="0" presStyleCnt="4" custScaleX="103289" custScaleY="77867" custLinFactNeighborX="606" custLinFactNeighborY="71362">
        <dgm:presLayoutVars>
          <dgm:chMax val="0"/>
          <dgm:chPref val="0"/>
        </dgm:presLayoutVars>
      </dgm:prSet>
      <dgm:spPr/>
    </dgm:pt>
    <dgm:pt modelId="{4C82377E-2E9D-485D-8D95-BEE8BB78F561}" type="pres">
      <dgm:prSet presAssocID="{369E0D61-5B0A-4314-BA99-6DCA7DC6841C}" presName="sibTrans" presStyleCnt="0"/>
      <dgm:spPr/>
    </dgm:pt>
    <dgm:pt modelId="{A6CF3EC4-B152-4695-8CBB-0A8E2FF9626F}" type="pres">
      <dgm:prSet presAssocID="{09F6C62F-2AE6-4DA8-8C79-D298E024C002}" presName="compNode" presStyleCnt="0"/>
      <dgm:spPr/>
    </dgm:pt>
    <dgm:pt modelId="{FE880A64-EB44-4886-A869-BBEEE310B289}" type="pres">
      <dgm:prSet presAssocID="{09F6C62F-2AE6-4DA8-8C79-D298E024C002}" presName="bgRect" presStyleLbl="bgShp" presStyleIdx="1" presStyleCnt="4"/>
      <dgm:spPr/>
    </dgm:pt>
    <dgm:pt modelId="{DC9BA241-5DFB-40D9-8E66-9690FA4BA61A}" type="pres">
      <dgm:prSet presAssocID="{09F6C62F-2AE6-4DA8-8C79-D298E024C00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Warning with solid fill"/>
        </a:ext>
      </dgm:extLst>
    </dgm:pt>
    <dgm:pt modelId="{4A5824CE-A8AF-4BEC-9FDE-3372829328DB}" type="pres">
      <dgm:prSet presAssocID="{09F6C62F-2AE6-4DA8-8C79-D298E024C002}" presName="spaceRect" presStyleCnt="0"/>
      <dgm:spPr/>
    </dgm:pt>
    <dgm:pt modelId="{BEC2A081-892B-49DD-B15B-FA2159AFC289}" type="pres">
      <dgm:prSet presAssocID="{09F6C62F-2AE6-4DA8-8C79-D298E024C002}" presName="parTx" presStyleLbl="revTx" presStyleIdx="1" presStyleCnt="4" custLinFactNeighborX="-325" custLinFactNeighborY="48379">
        <dgm:presLayoutVars>
          <dgm:chMax val="0"/>
          <dgm:chPref val="0"/>
        </dgm:presLayoutVars>
      </dgm:prSet>
      <dgm:spPr/>
    </dgm:pt>
    <dgm:pt modelId="{E7E07C32-14E1-46EC-B0ED-328182E6BEF0}" type="pres">
      <dgm:prSet presAssocID="{96859DC9-A28D-4A1E-BEE4-F3A2106B6F74}" presName="sibTrans" presStyleCnt="0"/>
      <dgm:spPr/>
    </dgm:pt>
    <dgm:pt modelId="{6ACFC73F-9A8F-458A-B2F1-2B06BD024F07}" type="pres">
      <dgm:prSet presAssocID="{493974B4-3463-4784-A39D-6FAA8BFB7216}" presName="compNode" presStyleCnt="0"/>
      <dgm:spPr/>
    </dgm:pt>
    <dgm:pt modelId="{9642E803-F6D7-47B4-8F70-D7F675F4794D}" type="pres">
      <dgm:prSet presAssocID="{493974B4-3463-4784-A39D-6FAA8BFB7216}" presName="bgRect" presStyleLbl="bgShp" presStyleIdx="2" presStyleCnt="4"/>
      <dgm:spPr/>
    </dgm:pt>
    <dgm:pt modelId="{FA8AA4CC-928A-4E93-BD97-71E117D9E9C7}" type="pres">
      <dgm:prSet presAssocID="{493974B4-3463-4784-A39D-6FAA8BFB721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Warning outline"/>
        </a:ext>
      </dgm:extLst>
    </dgm:pt>
    <dgm:pt modelId="{B1A80812-72D6-4207-9D2A-B3CE0AF97B1B}" type="pres">
      <dgm:prSet presAssocID="{493974B4-3463-4784-A39D-6FAA8BFB7216}" presName="spaceRect" presStyleCnt="0"/>
      <dgm:spPr/>
    </dgm:pt>
    <dgm:pt modelId="{ED414F4A-011B-4CF6-9FDC-55E6CEE313EC}" type="pres">
      <dgm:prSet presAssocID="{493974B4-3463-4784-A39D-6FAA8BFB7216}" presName="parTx" presStyleLbl="revTx" presStyleIdx="2" presStyleCnt="4" custLinFactNeighborX="-318" custLinFactNeighborY="39280">
        <dgm:presLayoutVars>
          <dgm:chMax val="0"/>
          <dgm:chPref val="0"/>
        </dgm:presLayoutVars>
      </dgm:prSet>
      <dgm:spPr/>
    </dgm:pt>
    <dgm:pt modelId="{D7B5DBE8-55D6-41AC-BB4B-5F669833BFF8}" type="pres">
      <dgm:prSet presAssocID="{124CA1A6-F18C-421E-9E4B-CCA4F1F4CD3F}" presName="sibTrans" presStyleCnt="0"/>
      <dgm:spPr/>
    </dgm:pt>
    <dgm:pt modelId="{922768CC-773A-444D-8D47-8609DB7C3B33}" type="pres">
      <dgm:prSet presAssocID="{231A7386-D04C-40C2-B04D-506866FDB638}" presName="compNode" presStyleCnt="0"/>
      <dgm:spPr/>
    </dgm:pt>
    <dgm:pt modelId="{6773F167-B095-4F38-937E-3F73E18DC0E4}" type="pres">
      <dgm:prSet presAssocID="{231A7386-D04C-40C2-B04D-506866FDB638}" presName="bgRect" presStyleLbl="bgShp" presStyleIdx="3" presStyleCnt="4"/>
      <dgm:spPr/>
    </dgm:pt>
    <dgm:pt modelId="{F11A5E50-F107-4186-A913-FDA0A7D3FD2A}" type="pres">
      <dgm:prSet presAssocID="{231A7386-D04C-40C2-B04D-506866FDB63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Warning with solid fill"/>
        </a:ext>
      </dgm:extLst>
    </dgm:pt>
    <dgm:pt modelId="{3E896A3D-D928-49AB-A587-CA9DC677DBF6}" type="pres">
      <dgm:prSet presAssocID="{231A7386-D04C-40C2-B04D-506866FDB638}" presName="spaceRect" presStyleCnt="0"/>
      <dgm:spPr/>
    </dgm:pt>
    <dgm:pt modelId="{F47F4B7A-6988-402C-A0E1-BFDF851084C5}" type="pres">
      <dgm:prSet presAssocID="{231A7386-D04C-40C2-B04D-506866FDB638}" presName="parTx" presStyleLbl="revTx" presStyleIdx="3" presStyleCnt="4" custLinFactNeighborY="41993">
        <dgm:presLayoutVars>
          <dgm:chMax val="0"/>
          <dgm:chPref val="0"/>
        </dgm:presLayoutVars>
      </dgm:prSet>
      <dgm:spPr/>
    </dgm:pt>
  </dgm:ptLst>
  <dgm:cxnLst>
    <dgm:cxn modelId="{568C2914-B056-4428-B9D7-ABC4D4FCCEF4}" type="presOf" srcId="{493974B4-3463-4784-A39D-6FAA8BFB7216}" destId="{ED414F4A-011B-4CF6-9FDC-55E6CEE313EC}" srcOrd="0" destOrd="0" presId="urn:microsoft.com/office/officeart/2018/2/layout/IconVerticalSolidList"/>
    <dgm:cxn modelId="{240AD322-6456-45FB-88E8-BFE134047767}" srcId="{938C60AC-E49A-45C5-9E30-6C0DD9C2F39D}" destId="{493974B4-3463-4784-A39D-6FAA8BFB7216}" srcOrd="2" destOrd="0" parTransId="{4A5B558E-FB81-40BC-9CC6-3ADF45878842}" sibTransId="{124CA1A6-F18C-421E-9E4B-CCA4F1F4CD3F}"/>
    <dgm:cxn modelId="{71F1022D-5156-4045-A182-88BAA3131FC2}" type="presOf" srcId="{231A7386-D04C-40C2-B04D-506866FDB638}" destId="{F47F4B7A-6988-402C-A0E1-BFDF851084C5}" srcOrd="0" destOrd="0" presId="urn:microsoft.com/office/officeart/2018/2/layout/IconVerticalSolidList"/>
    <dgm:cxn modelId="{D1A8A76B-DB7E-4264-9F18-A61A84723A54}" type="presOf" srcId="{F71E564C-BB79-40FF-AC71-55964205E4C3}" destId="{9440F493-454C-443A-BCA2-A1776F1953D2}" srcOrd="0" destOrd="0" presId="urn:microsoft.com/office/officeart/2018/2/layout/IconVerticalSolidList"/>
    <dgm:cxn modelId="{97EA2350-D320-4BA1-9054-3F138436B0E6}" type="presOf" srcId="{09F6C62F-2AE6-4DA8-8C79-D298E024C002}" destId="{BEC2A081-892B-49DD-B15B-FA2159AFC289}" srcOrd="0" destOrd="0" presId="urn:microsoft.com/office/officeart/2018/2/layout/IconVerticalSolidList"/>
    <dgm:cxn modelId="{14AB9C80-86F2-4E88-8CD1-C9B7C0D862D3}" srcId="{938C60AC-E49A-45C5-9E30-6C0DD9C2F39D}" destId="{F71E564C-BB79-40FF-AC71-55964205E4C3}" srcOrd="0" destOrd="0" parTransId="{5E383A3E-82A2-4153-8AA2-8EDB49C15DC4}" sibTransId="{369E0D61-5B0A-4314-BA99-6DCA7DC6841C}"/>
    <dgm:cxn modelId="{2E07ABB3-A9D1-4B68-B46E-8C486C74D382}" srcId="{938C60AC-E49A-45C5-9E30-6C0DD9C2F39D}" destId="{09F6C62F-2AE6-4DA8-8C79-D298E024C002}" srcOrd="1" destOrd="0" parTransId="{EE5CCFA7-A3C0-4ED4-BC59-5F76D9F07ACF}" sibTransId="{96859DC9-A28D-4A1E-BEE4-F3A2106B6F74}"/>
    <dgm:cxn modelId="{9E9512B8-86F5-4A49-A869-F21D97C7D771}" srcId="{938C60AC-E49A-45C5-9E30-6C0DD9C2F39D}" destId="{231A7386-D04C-40C2-B04D-506866FDB638}" srcOrd="3" destOrd="0" parTransId="{CE2F5878-FFF3-4E65-B335-FFB3B9D9A2B8}" sibTransId="{572F80A2-D8F8-4B3E-8F0C-C03C1E16178E}"/>
    <dgm:cxn modelId="{AE6C7EEE-3910-4DF3-AACB-0CAF29BEF139}" type="presOf" srcId="{938C60AC-E49A-45C5-9E30-6C0DD9C2F39D}" destId="{EC77497A-A425-418D-B5B8-53576C5EDD12}" srcOrd="0" destOrd="0" presId="urn:microsoft.com/office/officeart/2018/2/layout/IconVerticalSolidList"/>
    <dgm:cxn modelId="{C381F66D-D245-4AB9-96DE-0F588AAB9F1E}" type="presParOf" srcId="{EC77497A-A425-418D-B5B8-53576C5EDD12}" destId="{A50BEFC0-0C7C-4665-8607-FD86A2EBB3D4}" srcOrd="0" destOrd="0" presId="urn:microsoft.com/office/officeart/2018/2/layout/IconVerticalSolidList"/>
    <dgm:cxn modelId="{A10B03D4-A319-4558-BDAF-28853A215ED4}" type="presParOf" srcId="{A50BEFC0-0C7C-4665-8607-FD86A2EBB3D4}" destId="{154B78D4-1E00-43F6-BB3E-7D468F7AA09F}" srcOrd="0" destOrd="0" presId="urn:microsoft.com/office/officeart/2018/2/layout/IconVerticalSolidList"/>
    <dgm:cxn modelId="{1284A107-A4DB-42B7-875F-FACF61428BCD}" type="presParOf" srcId="{A50BEFC0-0C7C-4665-8607-FD86A2EBB3D4}" destId="{B8EDB0BA-8694-46DD-8B3C-210BAAA1FA35}" srcOrd="1" destOrd="0" presId="urn:microsoft.com/office/officeart/2018/2/layout/IconVerticalSolidList"/>
    <dgm:cxn modelId="{67B56374-DDC3-474A-8A0A-F874850FE533}" type="presParOf" srcId="{A50BEFC0-0C7C-4665-8607-FD86A2EBB3D4}" destId="{3FAAFC85-E9E5-46DC-B16D-69607884F3F2}" srcOrd="2" destOrd="0" presId="urn:microsoft.com/office/officeart/2018/2/layout/IconVerticalSolidList"/>
    <dgm:cxn modelId="{16728406-25C6-4527-B23F-B81AB7834843}" type="presParOf" srcId="{A50BEFC0-0C7C-4665-8607-FD86A2EBB3D4}" destId="{9440F493-454C-443A-BCA2-A1776F1953D2}" srcOrd="3" destOrd="0" presId="urn:microsoft.com/office/officeart/2018/2/layout/IconVerticalSolidList"/>
    <dgm:cxn modelId="{91C7F4B6-75BE-468D-947B-458230068519}" type="presParOf" srcId="{EC77497A-A425-418D-B5B8-53576C5EDD12}" destId="{4C82377E-2E9D-485D-8D95-BEE8BB78F561}" srcOrd="1" destOrd="0" presId="urn:microsoft.com/office/officeart/2018/2/layout/IconVerticalSolidList"/>
    <dgm:cxn modelId="{FF88BF69-452C-49CF-BC35-B27B0200A9FD}" type="presParOf" srcId="{EC77497A-A425-418D-B5B8-53576C5EDD12}" destId="{A6CF3EC4-B152-4695-8CBB-0A8E2FF9626F}" srcOrd="2" destOrd="0" presId="urn:microsoft.com/office/officeart/2018/2/layout/IconVerticalSolidList"/>
    <dgm:cxn modelId="{E471A07A-6610-4861-80B0-CBDCA398F3BB}" type="presParOf" srcId="{A6CF3EC4-B152-4695-8CBB-0A8E2FF9626F}" destId="{FE880A64-EB44-4886-A869-BBEEE310B289}" srcOrd="0" destOrd="0" presId="urn:microsoft.com/office/officeart/2018/2/layout/IconVerticalSolidList"/>
    <dgm:cxn modelId="{43466268-1309-4D0B-B5DE-529A3F28CCD3}" type="presParOf" srcId="{A6CF3EC4-B152-4695-8CBB-0A8E2FF9626F}" destId="{DC9BA241-5DFB-40D9-8E66-9690FA4BA61A}" srcOrd="1" destOrd="0" presId="urn:microsoft.com/office/officeart/2018/2/layout/IconVerticalSolidList"/>
    <dgm:cxn modelId="{B3E88493-1020-4890-9AAC-E03217054CF7}" type="presParOf" srcId="{A6CF3EC4-B152-4695-8CBB-0A8E2FF9626F}" destId="{4A5824CE-A8AF-4BEC-9FDE-3372829328DB}" srcOrd="2" destOrd="0" presId="urn:microsoft.com/office/officeart/2018/2/layout/IconVerticalSolidList"/>
    <dgm:cxn modelId="{F12934B3-7136-4C9A-B906-F1C18D1B8974}" type="presParOf" srcId="{A6CF3EC4-B152-4695-8CBB-0A8E2FF9626F}" destId="{BEC2A081-892B-49DD-B15B-FA2159AFC289}" srcOrd="3" destOrd="0" presId="urn:microsoft.com/office/officeart/2018/2/layout/IconVerticalSolidList"/>
    <dgm:cxn modelId="{80D73D35-D407-4024-AF2B-FC45680AEC31}" type="presParOf" srcId="{EC77497A-A425-418D-B5B8-53576C5EDD12}" destId="{E7E07C32-14E1-46EC-B0ED-328182E6BEF0}" srcOrd="3" destOrd="0" presId="urn:microsoft.com/office/officeart/2018/2/layout/IconVerticalSolidList"/>
    <dgm:cxn modelId="{059B2E73-2D44-4287-A705-ACD6FC1C1BF1}" type="presParOf" srcId="{EC77497A-A425-418D-B5B8-53576C5EDD12}" destId="{6ACFC73F-9A8F-458A-B2F1-2B06BD024F07}" srcOrd="4" destOrd="0" presId="urn:microsoft.com/office/officeart/2018/2/layout/IconVerticalSolidList"/>
    <dgm:cxn modelId="{02F3BDFA-F74C-41C6-9727-BB5984882E44}" type="presParOf" srcId="{6ACFC73F-9A8F-458A-B2F1-2B06BD024F07}" destId="{9642E803-F6D7-47B4-8F70-D7F675F4794D}" srcOrd="0" destOrd="0" presId="urn:microsoft.com/office/officeart/2018/2/layout/IconVerticalSolidList"/>
    <dgm:cxn modelId="{B5EEE18E-9589-44C4-9F99-31FF46F48047}" type="presParOf" srcId="{6ACFC73F-9A8F-458A-B2F1-2B06BD024F07}" destId="{FA8AA4CC-928A-4E93-BD97-71E117D9E9C7}" srcOrd="1" destOrd="0" presId="urn:microsoft.com/office/officeart/2018/2/layout/IconVerticalSolidList"/>
    <dgm:cxn modelId="{565341B8-048A-40B4-9090-1469601F15F7}" type="presParOf" srcId="{6ACFC73F-9A8F-458A-B2F1-2B06BD024F07}" destId="{B1A80812-72D6-4207-9D2A-B3CE0AF97B1B}" srcOrd="2" destOrd="0" presId="urn:microsoft.com/office/officeart/2018/2/layout/IconVerticalSolidList"/>
    <dgm:cxn modelId="{F9F4B10C-6B73-4EE3-AF14-ED0A46FA3947}" type="presParOf" srcId="{6ACFC73F-9A8F-458A-B2F1-2B06BD024F07}" destId="{ED414F4A-011B-4CF6-9FDC-55E6CEE313EC}" srcOrd="3" destOrd="0" presId="urn:microsoft.com/office/officeart/2018/2/layout/IconVerticalSolidList"/>
    <dgm:cxn modelId="{6E89CFB2-DB33-4D03-B246-24FCB68AC123}" type="presParOf" srcId="{EC77497A-A425-418D-B5B8-53576C5EDD12}" destId="{D7B5DBE8-55D6-41AC-BB4B-5F669833BFF8}" srcOrd="5" destOrd="0" presId="urn:microsoft.com/office/officeart/2018/2/layout/IconVerticalSolidList"/>
    <dgm:cxn modelId="{D4BCC656-2032-4AC3-AAAD-A86585E304A4}" type="presParOf" srcId="{EC77497A-A425-418D-B5B8-53576C5EDD12}" destId="{922768CC-773A-444D-8D47-8609DB7C3B33}" srcOrd="6" destOrd="0" presId="urn:microsoft.com/office/officeart/2018/2/layout/IconVerticalSolidList"/>
    <dgm:cxn modelId="{011065C4-BC95-480B-BCF6-83118843CD43}" type="presParOf" srcId="{922768CC-773A-444D-8D47-8609DB7C3B33}" destId="{6773F167-B095-4F38-937E-3F73E18DC0E4}" srcOrd="0" destOrd="0" presId="urn:microsoft.com/office/officeart/2018/2/layout/IconVerticalSolidList"/>
    <dgm:cxn modelId="{BF17D5D7-5011-42F0-A18E-CA75E10DBE77}" type="presParOf" srcId="{922768CC-773A-444D-8D47-8609DB7C3B33}" destId="{F11A5E50-F107-4186-A913-FDA0A7D3FD2A}" srcOrd="1" destOrd="0" presId="urn:microsoft.com/office/officeart/2018/2/layout/IconVerticalSolidList"/>
    <dgm:cxn modelId="{F8935A5E-154F-4CF8-A0A9-99EE0F351EAD}" type="presParOf" srcId="{922768CC-773A-444D-8D47-8609DB7C3B33}" destId="{3E896A3D-D928-49AB-A587-CA9DC677DBF6}" srcOrd="2" destOrd="0" presId="urn:microsoft.com/office/officeart/2018/2/layout/IconVerticalSolidList"/>
    <dgm:cxn modelId="{04319110-896E-4329-A037-2F9B9A8410A0}" type="presParOf" srcId="{922768CC-773A-444D-8D47-8609DB7C3B33}" destId="{F47F4B7A-6988-402C-A0E1-BFDF851084C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38C60AC-E49A-45C5-9E30-6C0DD9C2F39D}" type="doc">
      <dgm:prSet loTypeId="urn:microsoft.com/office/officeart/2018/2/layout/IconVerticalSolidList" loCatId="icon" qsTypeId="urn:microsoft.com/office/officeart/2005/8/quickstyle/simple4" qsCatId="simple" csTypeId="urn:microsoft.com/office/officeart/2005/8/colors/colorful2" csCatId="colorful" phldr="1"/>
      <dgm:spPr/>
      <dgm:t>
        <a:bodyPr/>
        <a:lstStyle/>
        <a:p>
          <a:endParaRPr lang="en-US"/>
        </a:p>
      </dgm:t>
    </dgm:pt>
    <dgm:pt modelId="{F71E564C-BB79-40FF-AC71-55964205E4C3}">
      <dgm:prSet custT="1"/>
      <dgm:spPr/>
      <dgm:t>
        <a:bodyPr/>
        <a:lstStyle/>
        <a:p>
          <a:pPr>
            <a:lnSpc>
              <a:spcPct val="100000"/>
            </a:lnSpc>
          </a:pPr>
          <a:r>
            <a:rPr lang="en-GB" sz="2600" b="1" i="1" dirty="0"/>
            <a:t>Q. Which age group is more at risk of being hit by vehicle?</a:t>
          </a:r>
          <a:endParaRPr lang="en-US" sz="2600" b="1" dirty="0"/>
        </a:p>
      </dgm:t>
    </dgm:pt>
    <dgm:pt modelId="{5E383A3E-82A2-4153-8AA2-8EDB49C15DC4}" type="parTrans" cxnId="{14AB9C80-86F2-4E88-8CD1-C9B7C0D862D3}">
      <dgm:prSet/>
      <dgm:spPr/>
      <dgm:t>
        <a:bodyPr/>
        <a:lstStyle/>
        <a:p>
          <a:endParaRPr lang="en-US"/>
        </a:p>
      </dgm:t>
    </dgm:pt>
    <dgm:pt modelId="{369E0D61-5B0A-4314-BA99-6DCA7DC6841C}" type="sibTrans" cxnId="{14AB9C80-86F2-4E88-8CD1-C9B7C0D862D3}">
      <dgm:prSet/>
      <dgm:spPr/>
      <dgm:t>
        <a:bodyPr/>
        <a:lstStyle/>
        <a:p>
          <a:endParaRPr lang="en-US"/>
        </a:p>
      </dgm:t>
    </dgm:pt>
    <dgm:pt modelId="{09F6C62F-2AE6-4DA8-8C79-D298E024C002}">
      <dgm:prSet/>
      <dgm:spPr/>
      <dgm:t>
        <a:bodyPr/>
        <a:lstStyle/>
        <a:p>
          <a:pPr>
            <a:lnSpc>
              <a:spcPct val="100000"/>
            </a:lnSpc>
          </a:pPr>
          <a:r>
            <a:rPr lang="en-GB" dirty="0"/>
            <a:t>A) 0-4 year olds</a:t>
          </a:r>
          <a:endParaRPr lang="en-US" dirty="0"/>
        </a:p>
      </dgm:t>
    </dgm:pt>
    <dgm:pt modelId="{EE5CCFA7-A3C0-4ED4-BC59-5F76D9F07ACF}" type="parTrans" cxnId="{2E07ABB3-A9D1-4B68-B46E-8C486C74D382}">
      <dgm:prSet/>
      <dgm:spPr/>
      <dgm:t>
        <a:bodyPr/>
        <a:lstStyle/>
        <a:p>
          <a:endParaRPr lang="en-US"/>
        </a:p>
      </dgm:t>
    </dgm:pt>
    <dgm:pt modelId="{96859DC9-A28D-4A1E-BEE4-F3A2106B6F74}" type="sibTrans" cxnId="{2E07ABB3-A9D1-4B68-B46E-8C486C74D382}">
      <dgm:prSet/>
      <dgm:spPr/>
      <dgm:t>
        <a:bodyPr/>
        <a:lstStyle/>
        <a:p>
          <a:endParaRPr lang="en-US"/>
        </a:p>
      </dgm:t>
    </dgm:pt>
    <dgm:pt modelId="{493974B4-3463-4784-A39D-6FAA8BFB7216}">
      <dgm:prSet/>
      <dgm:spPr/>
      <dgm:t>
        <a:bodyPr/>
        <a:lstStyle/>
        <a:p>
          <a:pPr>
            <a:lnSpc>
              <a:spcPct val="100000"/>
            </a:lnSpc>
          </a:pPr>
          <a:r>
            <a:rPr lang="en-GB" dirty="0"/>
            <a:t>B) 5-8 year olds</a:t>
          </a:r>
          <a:endParaRPr lang="en-US" dirty="0"/>
        </a:p>
      </dgm:t>
    </dgm:pt>
    <dgm:pt modelId="{4A5B558E-FB81-40BC-9CC6-3ADF45878842}" type="parTrans" cxnId="{240AD322-6456-45FB-88E8-BFE134047767}">
      <dgm:prSet/>
      <dgm:spPr/>
      <dgm:t>
        <a:bodyPr/>
        <a:lstStyle/>
        <a:p>
          <a:endParaRPr lang="en-US"/>
        </a:p>
      </dgm:t>
    </dgm:pt>
    <dgm:pt modelId="{124CA1A6-F18C-421E-9E4B-CCA4F1F4CD3F}" type="sibTrans" cxnId="{240AD322-6456-45FB-88E8-BFE134047767}">
      <dgm:prSet/>
      <dgm:spPr/>
      <dgm:t>
        <a:bodyPr/>
        <a:lstStyle/>
        <a:p>
          <a:endParaRPr lang="en-US"/>
        </a:p>
      </dgm:t>
    </dgm:pt>
    <dgm:pt modelId="{231A7386-D04C-40C2-B04D-506866FDB638}">
      <dgm:prSet/>
      <dgm:spPr/>
      <dgm:t>
        <a:bodyPr/>
        <a:lstStyle/>
        <a:p>
          <a:pPr>
            <a:lnSpc>
              <a:spcPct val="100000"/>
            </a:lnSpc>
          </a:pPr>
          <a:r>
            <a:rPr lang="en-GB" dirty="0"/>
            <a:t>C) 10-13 year olds </a:t>
          </a:r>
          <a:endParaRPr lang="en-US" dirty="0"/>
        </a:p>
      </dgm:t>
    </dgm:pt>
    <dgm:pt modelId="{CE2F5878-FFF3-4E65-B335-FFB3B9D9A2B8}" type="parTrans" cxnId="{9E9512B8-86F5-4A49-A869-F21D97C7D771}">
      <dgm:prSet/>
      <dgm:spPr/>
      <dgm:t>
        <a:bodyPr/>
        <a:lstStyle/>
        <a:p>
          <a:endParaRPr lang="en-US"/>
        </a:p>
      </dgm:t>
    </dgm:pt>
    <dgm:pt modelId="{572F80A2-D8F8-4B3E-8F0C-C03C1E16178E}" type="sibTrans" cxnId="{9E9512B8-86F5-4A49-A869-F21D97C7D771}">
      <dgm:prSet/>
      <dgm:spPr/>
      <dgm:t>
        <a:bodyPr/>
        <a:lstStyle/>
        <a:p>
          <a:endParaRPr lang="en-US"/>
        </a:p>
      </dgm:t>
    </dgm:pt>
    <dgm:pt modelId="{EC77497A-A425-418D-B5B8-53576C5EDD12}" type="pres">
      <dgm:prSet presAssocID="{938C60AC-E49A-45C5-9E30-6C0DD9C2F39D}" presName="root" presStyleCnt="0">
        <dgm:presLayoutVars>
          <dgm:dir/>
          <dgm:resizeHandles val="exact"/>
        </dgm:presLayoutVars>
      </dgm:prSet>
      <dgm:spPr/>
    </dgm:pt>
    <dgm:pt modelId="{A50BEFC0-0C7C-4665-8607-FD86A2EBB3D4}" type="pres">
      <dgm:prSet presAssocID="{F71E564C-BB79-40FF-AC71-55964205E4C3}" presName="compNode" presStyleCnt="0"/>
      <dgm:spPr/>
    </dgm:pt>
    <dgm:pt modelId="{154B78D4-1E00-43F6-BB3E-7D468F7AA09F}" type="pres">
      <dgm:prSet presAssocID="{F71E564C-BB79-40FF-AC71-55964205E4C3}" presName="bgRect" presStyleLbl="bgShp" presStyleIdx="0" presStyleCnt="4" custLinFactNeighborX="3548" custLinFactNeighborY="3072"/>
      <dgm:spPr>
        <a:ln>
          <a:solidFill>
            <a:schemeClr val="tx1"/>
          </a:solidFill>
        </a:ln>
      </dgm:spPr>
    </dgm:pt>
    <dgm:pt modelId="{B8EDB0BA-8694-46DD-8B3C-210BAAA1FA35}" type="pres">
      <dgm:prSet presAssocID="{F71E564C-BB79-40FF-AC71-55964205E4C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ar"/>
        </a:ext>
      </dgm:extLst>
    </dgm:pt>
    <dgm:pt modelId="{3FAAFC85-E9E5-46DC-B16D-69607884F3F2}" type="pres">
      <dgm:prSet presAssocID="{F71E564C-BB79-40FF-AC71-55964205E4C3}" presName="spaceRect" presStyleCnt="0"/>
      <dgm:spPr/>
    </dgm:pt>
    <dgm:pt modelId="{9440F493-454C-443A-BCA2-A1776F1953D2}" type="pres">
      <dgm:prSet presAssocID="{F71E564C-BB79-40FF-AC71-55964205E4C3}" presName="parTx" presStyleLbl="revTx" presStyleIdx="0" presStyleCnt="4">
        <dgm:presLayoutVars>
          <dgm:chMax val="0"/>
          <dgm:chPref val="0"/>
        </dgm:presLayoutVars>
      </dgm:prSet>
      <dgm:spPr/>
    </dgm:pt>
    <dgm:pt modelId="{4C82377E-2E9D-485D-8D95-BEE8BB78F561}" type="pres">
      <dgm:prSet presAssocID="{369E0D61-5B0A-4314-BA99-6DCA7DC6841C}" presName="sibTrans" presStyleCnt="0"/>
      <dgm:spPr/>
    </dgm:pt>
    <dgm:pt modelId="{A6CF3EC4-B152-4695-8CBB-0A8E2FF9626F}" type="pres">
      <dgm:prSet presAssocID="{09F6C62F-2AE6-4DA8-8C79-D298E024C002}" presName="compNode" presStyleCnt="0"/>
      <dgm:spPr/>
    </dgm:pt>
    <dgm:pt modelId="{FE880A64-EB44-4886-A869-BBEEE310B289}" type="pres">
      <dgm:prSet presAssocID="{09F6C62F-2AE6-4DA8-8C79-D298E024C002}" presName="bgRect" presStyleLbl="bgShp" presStyleIdx="1" presStyleCnt="4"/>
      <dgm:spPr/>
    </dgm:pt>
    <dgm:pt modelId="{DC9BA241-5DFB-40D9-8E66-9690FA4BA61A}" type="pres">
      <dgm:prSet presAssocID="{09F6C62F-2AE6-4DA8-8C79-D298E024C00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Family with two children with solid fill"/>
        </a:ext>
      </dgm:extLst>
    </dgm:pt>
    <dgm:pt modelId="{4A5824CE-A8AF-4BEC-9FDE-3372829328DB}" type="pres">
      <dgm:prSet presAssocID="{09F6C62F-2AE6-4DA8-8C79-D298E024C002}" presName="spaceRect" presStyleCnt="0"/>
      <dgm:spPr/>
    </dgm:pt>
    <dgm:pt modelId="{BEC2A081-892B-49DD-B15B-FA2159AFC289}" type="pres">
      <dgm:prSet presAssocID="{09F6C62F-2AE6-4DA8-8C79-D298E024C002}" presName="parTx" presStyleLbl="revTx" presStyleIdx="1" presStyleCnt="4">
        <dgm:presLayoutVars>
          <dgm:chMax val="0"/>
          <dgm:chPref val="0"/>
        </dgm:presLayoutVars>
      </dgm:prSet>
      <dgm:spPr/>
    </dgm:pt>
    <dgm:pt modelId="{E7E07C32-14E1-46EC-B0ED-328182E6BEF0}" type="pres">
      <dgm:prSet presAssocID="{96859DC9-A28D-4A1E-BEE4-F3A2106B6F74}" presName="sibTrans" presStyleCnt="0"/>
      <dgm:spPr/>
    </dgm:pt>
    <dgm:pt modelId="{6ACFC73F-9A8F-458A-B2F1-2B06BD024F07}" type="pres">
      <dgm:prSet presAssocID="{493974B4-3463-4784-A39D-6FAA8BFB7216}" presName="compNode" presStyleCnt="0"/>
      <dgm:spPr/>
    </dgm:pt>
    <dgm:pt modelId="{9642E803-F6D7-47B4-8F70-D7F675F4794D}" type="pres">
      <dgm:prSet presAssocID="{493974B4-3463-4784-A39D-6FAA8BFB7216}" presName="bgRect" presStyleLbl="bgShp" presStyleIdx="2" presStyleCnt="4"/>
      <dgm:spPr/>
    </dgm:pt>
    <dgm:pt modelId="{FA8AA4CC-928A-4E93-BD97-71E117D9E9C7}" type="pres">
      <dgm:prSet presAssocID="{493974B4-3463-4784-A39D-6FAA8BFB721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Family with girl with solid fill"/>
        </a:ext>
      </dgm:extLst>
    </dgm:pt>
    <dgm:pt modelId="{B1A80812-72D6-4207-9D2A-B3CE0AF97B1B}" type="pres">
      <dgm:prSet presAssocID="{493974B4-3463-4784-A39D-6FAA8BFB7216}" presName="spaceRect" presStyleCnt="0"/>
      <dgm:spPr/>
    </dgm:pt>
    <dgm:pt modelId="{ED414F4A-011B-4CF6-9FDC-55E6CEE313EC}" type="pres">
      <dgm:prSet presAssocID="{493974B4-3463-4784-A39D-6FAA8BFB7216}" presName="parTx" presStyleLbl="revTx" presStyleIdx="2" presStyleCnt="4">
        <dgm:presLayoutVars>
          <dgm:chMax val="0"/>
          <dgm:chPref val="0"/>
        </dgm:presLayoutVars>
      </dgm:prSet>
      <dgm:spPr/>
    </dgm:pt>
    <dgm:pt modelId="{D7B5DBE8-55D6-41AC-BB4B-5F669833BFF8}" type="pres">
      <dgm:prSet presAssocID="{124CA1A6-F18C-421E-9E4B-CCA4F1F4CD3F}" presName="sibTrans" presStyleCnt="0"/>
      <dgm:spPr/>
    </dgm:pt>
    <dgm:pt modelId="{922768CC-773A-444D-8D47-8609DB7C3B33}" type="pres">
      <dgm:prSet presAssocID="{231A7386-D04C-40C2-B04D-506866FDB638}" presName="compNode" presStyleCnt="0"/>
      <dgm:spPr/>
    </dgm:pt>
    <dgm:pt modelId="{6773F167-B095-4F38-937E-3F73E18DC0E4}" type="pres">
      <dgm:prSet presAssocID="{231A7386-D04C-40C2-B04D-506866FDB638}" presName="bgRect" presStyleLbl="bgShp" presStyleIdx="3" presStyleCnt="4"/>
      <dgm:spPr/>
    </dgm:pt>
    <dgm:pt modelId="{F11A5E50-F107-4186-A913-FDA0A7D3FD2A}" type="pres">
      <dgm:prSet presAssocID="{231A7386-D04C-40C2-B04D-506866FDB63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Walk with solid fill"/>
        </a:ext>
      </dgm:extLst>
    </dgm:pt>
    <dgm:pt modelId="{3E896A3D-D928-49AB-A587-CA9DC677DBF6}" type="pres">
      <dgm:prSet presAssocID="{231A7386-D04C-40C2-B04D-506866FDB638}" presName="spaceRect" presStyleCnt="0"/>
      <dgm:spPr/>
    </dgm:pt>
    <dgm:pt modelId="{F47F4B7A-6988-402C-A0E1-BFDF851084C5}" type="pres">
      <dgm:prSet presAssocID="{231A7386-D04C-40C2-B04D-506866FDB638}" presName="parTx" presStyleLbl="revTx" presStyleIdx="3" presStyleCnt="4">
        <dgm:presLayoutVars>
          <dgm:chMax val="0"/>
          <dgm:chPref val="0"/>
        </dgm:presLayoutVars>
      </dgm:prSet>
      <dgm:spPr/>
    </dgm:pt>
  </dgm:ptLst>
  <dgm:cxnLst>
    <dgm:cxn modelId="{568C2914-B056-4428-B9D7-ABC4D4FCCEF4}" type="presOf" srcId="{493974B4-3463-4784-A39D-6FAA8BFB7216}" destId="{ED414F4A-011B-4CF6-9FDC-55E6CEE313EC}" srcOrd="0" destOrd="0" presId="urn:microsoft.com/office/officeart/2018/2/layout/IconVerticalSolidList"/>
    <dgm:cxn modelId="{240AD322-6456-45FB-88E8-BFE134047767}" srcId="{938C60AC-E49A-45C5-9E30-6C0DD9C2F39D}" destId="{493974B4-3463-4784-A39D-6FAA8BFB7216}" srcOrd="2" destOrd="0" parTransId="{4A5B558E-FB81-40BC-9CC6-3ADF45878842}" sibTransId="{124CA1A6-F18C-421E-9E4B-CCA4F1F4CD3F}"/>
    <dgm:cxn modelId="{71F1022D-5156-4045-A182-88BAA3131FC2}" type="presOf" srcId="{231A7386-D04C-40C2-B04D-506866FDB638}" destId="{F47F4B7A-6988-402C-A0E1-BFDF851084C5}" srcOrd="0" destOrd="0" presId="urn:microsoft.com/office/officeart/2018/2/layout/IconVerticalSolidList"/>
    <dgm:cxn modelId="{D1A8A76B-DB7E-4264-9F18-A61A84723A54}" type="presOf" srcId="{F71E564C-BB79-40FF-AC71-55964205E4C3}" destId="{9440F493-454C-443A-BCA2-A1776F1953D2}" srcOrd="0" destOrd="0" presId="urn:microsoft.com/office/officeart/2018/2/layout/IconVerticalSolidList"/>
    <dgm:cxn modelId="{97EA2350-D320-4BA1-9054-3F138436B0E6}" type="presOf" srcId="{09F6C62F-2AE6-4DA8-8C79-D298E024C002}" destId="{BEC2A081-892B-49DD-B15B-FA2159AFC289}" srcOrd="0" destOrd="0" presId="urn:microsoft.com/office/officeart/2018/2/layout/IconVerticalSolidList"/>
    <dgm:cxn modelId="{14AB9C80-86F2-4E88-8CD1-C9B7C0D862D3}" srcId="{938C60AC-E49A-45C5-9E30-6C0DD9C2F39D}" destId="{F71E564C-BB79-40FF-AC71-55964205E4C3}" srcOrd="0" destOrd="0" parTransId="{5E383A3E-82A2-4153-8AA2-8EDB49C15DC4}" sibTransId="{369E0D61-5B0A-4314-BA99-6DCA7DC6841C}"/>
    <dgm:cxn modelId="{2E07ABB3-A9D1-4B68-B46E-8C486C74D382}" srcId="{938C60AC-E49A-45C5-9E30-6C0DD9C2F39D}" destId="{09F6C62F-2AE6-4DA8-8C79-D298E024C002}" srcOrd="1" destOrd="0" parTransId="{EE5CCFA7-A3C0-4ED4-BC59-5F76D9F07ACF}" sibTransId="{96859DC9-A28D-4A1E-BEE4-F3A2106B6F74}"/>
    <dgm:cxn modelId="{9E9512B8-86F5-4A49-A869-F21D97C7D771}" srcId="{938C60AC-E49A-45C5-9E30-6C0DD9C2F39D}" destId="{231A7386-D04C-40C2-B04D-506866FDB638}" srcOrd="3" destOrd="0" parTransId="{CE2F5878-FFF3-4E65-B335-FFB3B9D9A2B8}" sibTransId="{572F80A2-D8F8-4B3E-8F0C-C03C1E16178E}"/>
    <dgm:cxn modelId="{AE6C7EEE-3910-4DF3-AACB-0CAF29BEF139}" type="presOf" srcId="{938C60AC-E49A-45C5-9E30-6C0DD9C2F39D}" destId="{EC77497A-A425-418D-B5B8-53576C5EDD12}" srcOrd="0" destOrd="0" presId="urn:microsoft.com/office/officeart/2018/2/layout/IconVerticalSolidList"/>
    <dgm:cxn modelId="{C381F66D-D245-4AB9-96DE-0F588AAB9F1E}" type="presParOf" srcId="{EC77497A-A425-418D-B5B8-53576C5EDD12}" destId="{A50BEFC0-0C7C-4665-8607-FD86A2EBB3D4}" srcOrd="0" destOrd="0" presId="urn:microsoft.com/office/officeart/2018/2/layout/IconVerticalSolidList"/>
    <dgm:cxn modelId="{A10B03D4-A319-4558-BDAF-28853A215ED4}" type="presParOf" srcId="{A50BEFC0-0C7C-4665-8607-FD86A2EBB3D4}" destId="{154B78D4-1E00-43F6-BB3E-7D468F7AA09F}" srcOrd="0" destOrd="0" presId="urn:microsoft.com/office/officeart/2018/2/layout/IconVerticalSolidList"/>
    <dgm:cxn modelId="{1284A107-A4DB-42B7-875F-FACF61428BCD}" type="presParOf" srcId="{A50BEFC0-0C7C-4665-8607-FD86A2EBB3D4}" destId="{B8EDB0BA-8694-46DD-8B3C-210BAAA1FA35}" srcOrd="1" destOrd="0" presId="urn:microsoft.com/office/officeart/2018/2/layout/IconVerticalSolidList"/>
    <dgm:cxn modelId="{67B56374-DDC3-474A-8A0A-F874850FE533}" type="presParOf" srcId="{A50BEFC0-0C7C-4665-8607-FD86A2EBB3D4}" destId="{3FAAFC85-E9E5-46DC-B16D-69607884F3F2}" srcOrd="2" destOrd="0" presId="urn:microsoft.com/office/officeart/2018/2/layout/IconVerticalSolidList"/>
    <dgm:cxn modelId="{16728406-25C6-4527-B23F-B81AB7834843}" type="presParOf" srcId="{A50BEFC0-0C7C-4665-8607-FD86A2EBB3D4}" destId="{9440F493-454C-443A-BCA2-A1776F1953D2}" srcOrd="3" destOrd="0" presId="urn:microsoft.com/office/officeart/2018/2/layout/IconVerticalSolidList"/>
    <dgm:cxn modelId="{91C7F4B6-75BE-468D-947B-458230068519}" type="presParOf" srcId="{EC77497A-A425-418D-B5B8-53576C5EDD12}" destId="{4C82377E-2E9D-485D-8D95-BEE8BB78F561}" srcOrd="1" destOrd="0" presId="urn:microsoft.com/office/officeart/2018/2/layout/IconVerticalSolidList"/>
    <dgm:cxn modelId="{FF88BF69-452C-49CF-BC35-B27B0200A9FD}" type="presParOf" srcId="{EC77497A-A425-418D-B5B8-53576C5EDD12}" destId="{A6CF3EC4-B152-4695-8CBB-0A8E2FF9626F}" srcOrd="2" destOrd="0" presId="urn:microsoft.com/office/officeart/2018/2/layout/IconVerticalSolidList"/>
    <dgm:cxn modelId="{E471A07A-6610-4861-80B0-CBDCA398F3BB}" type="presParOf" srcId="{A6CF3EC4-B152-4695-8CBB-0A8E2FF9626F}" destId="{FE880A64-EB44-4886-A869-BBEEE310B289}" srcOrd="0" destOrd="0" presId="urn:microsoft.com/office/officeart/2018/2/layout/IconVerticalSolidList"/>
    <dgm:cxn modelId="{43466268-1309-4D0B-B5DE-529A3F28CCD3}" type="presParOf" srcId="{A6CF3EC4-B152-4695-8CBB-0A8E2FF9626F}" destId="{DC9BA241-5DFB-40D9-8E66-9690FA4BA61A}" srcOrd="1" destOrd="0" presId="urn:microsoft.com/office/officeart/2018/2/layout/IconVerticalSolidList"/>
    <dgm:cxn modelId="{B3E88493-1020-4890-9AAC-E03217054CF7}" type="presParOf" srcId="{A6CF3EC4-B152-4695-8CBB-0A8E2FF9626F}" destId="{4A5824CE-A8AF-4BEC-9FDE-3372829328DB}" srcOrd="2" destOrd="0" presId="urn:microsoft.com/office/officeart/2018/2/layout/IconVerticalSolidList"/>
    <dgm:cxn modelId="{F12934B3-7136-4C9A-B906-F1C18D1B8974}" type="presParOf" srcId="{A6CF3EC4-B152-4695-8CBB-0A8E2FF9626F}" destId="{BEC2A081-892B-49DD-B15B-FA2159AFC289}" srcOrd="3" destOrd="0" presId="urn:microsoft.com/office/officeart/2018/2/layout/IconVerticalSolidList"/>
    <dgm:cxn modelId="{80D73D35-D407-4024-AF2B-FC45680AEC31}" type="presParOf" srcId="{EC77497A-A425-418D-B5B8-53576C5EDD12}" destId="{E7E07C32-14E1-46EC-B0ED-328182E6BEF0}" srcOrd="3" destOrd="0" presId="urn:microsoft.com/office/officeart/2018/2/layout/IconVerticalSolidList"/>
    <dgm:cxn modelId="{059B2E73-2D44-4287-A705-ACD6FC1C1BF1}" type="presParOf" srcId="{EC77497A-A425-418D-B5B8-53576C5EDD12}" destId="{6ACFC73F-9A8F-458A-B2F1-2B06BD024F07}" srcOrd="4" destOrd="0" presId="urn:microsoft.com/office/officeart/2018/2/layout/IconVerticalSolidList"/>
    <dgm:cxn modelId="{02F3BDFA-F74C-41C6-9727-BB5984882E44}" type="presParOf" srcId="{6ACFC73F-9A8F-458A-B2F1-2B06BD024F07}" destId="{9642E803-F6D7-47B4-8F70-D7F675F4794D}" srcOrd="0" destOrd="0" presId="urn:microsoft.com/office/officeart/2018/2/layout/IconVerticalSolidList"/>
    <dgm:cxn modelId="{B5EEE18E-9589-44C4-9F99-31FF46F48047}" type="presParOf" srcId="{6ACFC73F-9A8F-458A-B2F1-2B06BD024F07}" destId="{FA8AA4CC-928A-4E93-BD97-71E117D9E9C7}" srcOrd="1" destOrd="0" presId="urn:microsoft.com/office/officeart/2018/2/layout/IconVerticalSolidList"/>
    <dgm:cxn modelId="{565341B8-048A-40B4-9090-1469601F15F7}" type="presParOf" srcId="{6ACFC73F-9A8F-458A-B2F1-2B06BD024F07}" destId="{B1A80812-72D6-4207-9D2A-B3CE0AF97B1B}" srcOrd="2" destOrd="0" presId="urn:microsoft.com/office/officeart/2018/2/layout/IconVerticalSolidList"/>
    <dgm:cxn modelId="{F9F4B10C-6B73-4EE3-AF14-ED0A46FA3947}" type="presParOf" srcId="{6ACFC73F-9A8F-458A-B2F1-2B06BD024F07}" destId="{ED414F4A-011B-4CF6-9FDC-55E6CEE313EC}" srcOrd="3" destOrd="0" presId="urn:microsoft.com/office/officeart/2018/2/layout/IconVerticalSolidList"/>
    <dgm:cxn modelId="{6E89CFB2-DB33-4D03-B246-24FCB68AC123}" type="presParOf" srcId="{EC77497A-A425-418D-B5B8-53576C5EDD12}" destId="{D7B5DBE8-55D6-41AC-BB4B-5F669833BFF8}" srcOrd="5" destOrd="0" presId="urn:microsoft.com/office/officeart/2018/2/layout/IconVerticalSolidList"/>
    <dgm:cxn modelId="{D4BCC656-2032-4AC3-AAAD-A86585E304A4}" type="presParOf" srcId="{EC77497A-A425-418D-B5B8-53576C5EDD12}" destId="{922768CC-773A-444D-8D47-8609DB7C3B33}" srcOrd="6" destOrd="0" presId="urn:microsoft.com/office/officeart/2018/2/layout/IconVerticalSolidList"/>
    <dgm:cxn modelId="{011065C4-BC95-480B-BCF6-83118843CD43}" type="presParOf" srcId="{922768CC-773A-444D-8D47-8609DB7C3B33}" destId="{6773F167-B095-4F38-937E-3F73E18DC0E4}" srcOrd="0" destOrd="0" presId="urn:microsoft.com/office/officeart/2018/2/layout/IconVerticalSolidList"/>
    <dgm:cxn modelId="{BF17D5D7-5011-42F0-A18E-CA75E10DBE77}" type="presParOf" srcId="{922768CC-773A-444D-8D47-8609DB7C3B33}" destId="{F11A5E50-F107-4186-A913-FDA0A7D3FD2A}" srcOrd="1" destOrd="0" presId="urn:microsoft.com/office/officeart/2018/2/layout/IconVerticalSolidList"/>
    <dgm:cxn modelId="{F8935A5E-154F-4CF8-A0A9-99EE0F351EAD}" type="presParOf" srcId="{922768CC-773A-444D-8D47-8609DB7C3B33}" destId="{3E896A3D-D928-49AB-A587-CA9DC677DBF6}" srcOrd="2" destOrd="0" presId="urn:microsoft.com/office/officeart/2018/2/layout/IconVerticalSolidList"/>
    <dgm:cxn modelId="{04319110-896E-4329-A037-2F9B9A8410A0}" type="presParOf" srcId="{922768CC-773A-444D-8D47-8609DB7C3B33}" destId="{F47F4B7A-6988-402C-A0E1-BFDF851084C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DD8E16-3689-4645-9801-7D894306D052}" type="doc">
      <dgm:prSet loTypeId="urn:microsoft.com/office/officeart/2005/8/layout/radial5" loCatId="cycle" qsTypeId="urn:microsoft.com/office/officeart/2005/8/quickstyle/simple4" qsCatId="simple" csTypeId="urn:microsoft.com/office/officeart/2005/8/colors/accent2_2" csCatId="accent2" phldr="1"/>
      <dgm:spPr/>
      <dgm:t>
        <a:bodyPr/>
        <a:lstStyle/>
        <a:p>
          <a:endParaRPr lang="en-GB"/>
        </a:p>
      </dgm:t>
    </dgm:pt>
    <dgm:pt modelId="{1827D0A5-234E-4B84-AC4A-D269FF9AA655}">
      <dgm:prSet phldrT="[Text]"/>
      <dgm:spPr>
        <a:ln>
          <a:solidFill>
            <a:schemeClr val="tx1"/>
          </a:solidFill>
        </a:ln>
      </dgm:spPr>
      <dgm:t>
        <a:bodyPr/>
        <a:lstStyle/>
        <a:p>
          <a:r>
            <a:rPr lang="en-GB" dirty="0">
              <a:latin typeface="Arial Rounded MT Bold" panose="020F0704030504030204" pitchFamily="34" charset="0"/>
            </a:rPr>
            <a:t>How can I keep myself safe on the road?</a:t>
          </a:r>
          <a:endParaRPr lang="en-GB" dirty="0"/>
        </a:p>
      </dgm:t>
    </dgm:pt>
    <dgm:pt modelId="{453E5805-E2AC-4714-95D3-3DC395844BA7}" type="parTrans" cxnId="{1003B816-447A-493E-9B9B-448715864552}">
      <dgm:prSet/>
      <dgm:spPr/>
      <dgm:t>
        <a:bodyPr/>
        <a:lstStyle/>
        <a:p>
          <a:endParaRPr lang="en-GB"/>
        </a:p>
      </dgm:t>
    </dgm:pt>
    <dgm:pt modelId="{F08422A7-EC07-46B4-97F2-3508B22381B2}" type="sibTrans" cxnId="{1003B816-447A-493E-9B9B-448715864552}">
      <dgm:prSet/>
      <dgm:spPr/>
      <dgm:t>
        <a:bodyPr/>
        <a:lstStyle/>
        <a:p>
          <a:endParaRPr lang="en-GB"/>
        </a:p>
      </dgm:t>
    </dgm:pt>
    <dgm:pt modelId="{92991BA4-9F96-4620-9393-B6B781BA0C77}">
      <dgm:prSet phldrT="[Text]" custT="1"/>
      <dgm:spPr>
        <a:ln>
          <a:solidFill>
            <a:schemeClr val="tx1"/>
          </a:solidFill>
        </a:ln>
      </dgm:spPr>
      <dgm:t>
        <a:bodyPr/>
        <a:lstStyle/>
        <a:p>
          <a:r>
            <a:rPr lang="en-GB" sz="1800" b="1" dirty="0"/>
            <a:t>Plan your journey &amp; leave enough time</a:t>
          </a:r>
          <a:endParaRPr lang="en-GB" sz="1800" dirty="0"/>
        </a:p>
      </dgm:t>
    </dgm:pt>
    <dgm:pt modelId="{11FBA2D2-5FBE-4AD8-86C5-73F3091A0C30}" type="parTrans" cxnId="{561AAE83-4A3E-4F70-AC02-E06788DCEE64}">
      <dgm:prSet/>
      <dgm:spPr/>
      <dgm:t>
        <a:bodyPr/>
        <a:lstStyle/>
        <a:p>
          <a:endParaRPr lang="en-GB"/>
        </a:p>
      </dgm:t>
    </dgm:pt>
    <dgm:pt modelId="{B2AA06D8-E370-4114-8705-C6234976932D}" type="sibTrans" cxnId="{561AAE83-4A3E-4F70-AC02-E06788DCEE64}">
      <dgm:prSet/>
      <dgm:spPr/>
      <dgm:t>
        <a:bodyPr/>
        <a:lstStyle/>
        <a:p>
          <a:endParaRPr lang="en-GB"/>
        </a:p>
      </dgm:t>
    </dgm:pt>
    <dgm:pt modelId="{9FE1B1BF-C994-4133-B494-63FE94CD8F66}">
      <dgm:prSet phldrT="[Text]" custT="1"/>
      <dgm:spPr>
        <a:ln>
          <a:solidFill>
            <a:schemeClr val="tx1"/>
          </a:solidFill>
        </a:ln>
      </dgm:spPr>
      <dgm:t>
        <a:bodyPr/>
        <a:lstStyle/>
        <a:p>
          <a:r>
            <a:rPr lang="en-GB" sz="1800" b="1" dirty="0"/>
            <a:t>Don’t take risks</a:t>
          </a:r>
        </a:p>
      </dgm:t>
    </dgm:pt>
    <dgm:pt modelId="{02098536-2860-45CE-B104-57109423E720}" type="parTrans" cxnId="{3E2CD235-D788-4EA6-8D3D-E4C00A561228}">
      <dgm:prSet/>
      <dgm:spPr/>
      <dgm:t>
        <a:bodyPr/>
        <a:lstStyle/>
        <a:p>
          <a:endParaRPr lang="en-GB"/>
        </a:p>
      </dgm:t>
    </dgm:pt>
    <dgm:pt modelId="{FA2AB553-494D-4682-A235-015481321FF1}" type="sibTrans" cxnId="{3E2CD235-D788-4EA6-8D3D-E4C00A561228}">
      <dgm:prSet/>
      <dgm:spPr/>
      <dgm:t>
        <a:bodyPr/>
        <a:lstStyle/>
        <a:p>
          <a:endParaRPr lang="en-GB"/>
        </a:p>
      </dgm:t>
    </dgm:pt>
    <dgm:pt modelId="{3E373FDF-1F7B-4228-A357-D51810B336B2}">
      <dgm:prSet phldrT="[Text]" custT="1"/>
      <dgm:spPr>
        <a:ln>
          <a:solidFill>
            <a:schemeClr val="tx1"/>
          </a:solidFill>
        </a:ln>
      </dgm:spPr>
      <dgm:t>
        <a:bodyPr/>
        <a:lstStyle/>
        <a:p>
          <a:r>
            <a:rPr lang="en-GB" sz="1700" b="1" dirty="0"/>
            <a:t>Put phones &amp; headphones away </a:t>
          </a:r>
        </a:p>
      </dgm:t>
    </dgm:pt>
    <dgm:pt modelId="{7A3BCABD-9170-4A30-934F-D55E30F3D416}" type="parTrans" cxnId="{BF86A7A7-397F-43B0-88C4-ABC068892003}">
      <dgm:prSet/>
      <dgm:spPr/>
      <dgm:t>
        <a:bodyPr/>
        <a:lstStyle/>
        <a:p>
          <a:endParaRPr lang="en-GB"/>
        </a:p>
      </dgm:t>
    </dgm:pt>
    <dgm:pt modelId="{72A3AD0B-9F9D-40C4-BFCC-8E480F3F9DB4}" type="sibTrans" cxnId="{BF86A7A7-397F-43B0-88C4-ABC068892003}">
      <dgm:prSet/>
      <dgm:spPr/>
      <dgm:t>
        <a:bodyPr/>
        <a:lstStyle/>
        <a:p>
          <a:endParaRPr lang="en-GB"/>
        </a:p>
      </dgm:t>
    </dgm:pt>
    <dgm:pt modelId="{6AA8AF53-57ED-44BF-988E-764E4E22506D}">
      <dgm:prSet phldrT="[Text]" custT="1"/>
      <dgm:spPr>
        <a:ln>
          <a:solidFill>
            <a:schemeClr val="tx1"/>
          </a:solidFill>
        </a:ln>
      </dgm:spPr>
      <dgm:t>
        <a:bodyPr/>
        <a:lstStyle/>
        <a:p>
          <a:r>
            <a:rPr lang="en-GB" sz="1800" b="1" dirty="0"/>
            <a:t>Don’t be distracted or distract others</a:t>
          </a:r>
        </a:p>
      </dgm:t>
    </dgm:pt>
    <dgm:pt modelId="{CB2BE982-1F93-4B63-BFE4-1351484981AC}" type="parTrans" cxnId="{64BC4F5A-7A9A-4D96-BB9D-0CD448B7FA31}">
      <dgm:prSet/>
      <dgm:spPr/>
      <dgm:t>
        <a:bodyPr/>
        <a:lstStyle/>
        <a:p>
          <a:endParaRPr lang="en-GB"/>
        </a:p>
      </dgm:t>
    </dgm:pt>
    <dgm:pt modelId="{9997A652-A223-488E-A2D7-46C2C4D044B2}" type="sibTrans" cxnId="{64BC4F5A-7A9A-4D96-BB9D-0CD448B7FA31}">
      <dgm:prSet/>
      <dgm:spPr/>
      <dgm:t>
        <a:bodyPr/>
        <a:lstStyle/>
        <a:p>
          <a:endParaRPr lang="en-GB"/>
        </a:p>
      </dgm:t>
    </dgm:pt>
    <dgm:pt modelId="{505F9221-7E39-417F-9CE0-D2DC1ECA77FF}">
      <dgm:prSet/>
      <dgm:spPr/>
      <dgm:t>
        <a:bodyPr/>
        <a:lstStyle/>
        <a:p>
          <a:endParaRPr lang="en-GB" dirty="0">
            <a:latin typeface="Arial Rounded MT Bold" panose="020F0704030504030204" pitchFamily="34" charset="0"/>
          </a:endParaRPr>
        </a:p>
      </dgm:t>
    </dgm:pt>
    <dgm:pt modelId="{DD327130-A143-4538-9F62-74D4A12F0D8D}" type="parTrans" cxnId="{32C125E9-F568-48BE-8E46-D3B1B4DCA36E}">
      <dgm:prSet/>
      <dgm:spPr/>
      <dgm:t>
        <a:bodyPr/>
        <a:lstStyle/>
        <a:p>
          <a:endParaRPr lang="en-GB"/>
        </a:p>
      </dgm:t>
    </dgm:pt>
    <dgm:pt modelId="{FC2DD958-6FCF-4FE9-9CD5-F244E03F5927}" type="sibTrans" cxnId="{32C125E9-F568-48BE-8E46-D3B1B4DCA36E}">
      <dgm:prSet/>
      <dgm:spPr/>
      <dgm:t>
        <a:bodyPr/>
        <a:lstStyle/>
        <a:p>
          <a:endParaRPr lang="en-GB"/>
        </a:p>
      </dgm:t>
    </dgm:pt>
    <dgm:pt modelId="{982A583D-D409-4E2A-A395-97612B54B6DF}">
      <dgm:prSet phldrT="[Text]" custT="1"/>
      <dgm:spPr>
        <a:ln>
          <a:solidFill>
            <a:schemeClr val="tx1"/>
          </a:solidFill>
        </a:ln>
      </dgm:spPr>
      <dgm:t>
        <a:bodyPr/>
        <a:lstStyle/>
        <a:p>
          <a:r>
            <a:rPr lang="en-GB" sz="1800" b="1" dirty="0"/>
            <a:t>Think for yourself – don’t just follow the crowd</a:t>
          </a:r>
        </a:p>
      </dgm:t>
    </dgm:pt>
    <dgm:pt modelId="{1FABA89D-5DBF-4947-B234-E452DE371470}" type="parTrans" cxnId="{DEFA1F9E-1DB5-4FDF-AB25-C18517DC81FD}">
      <dgm:prSet/>
      <dgm:spPr/>
      <dgm:t>
        <a:bodyPr/>
        <a:lstStyle/>
        <a:p>
          <a:endParaRPr lang="en-GB" dirty="0"/>
        </a:p>
      </dgm:t>
    </dgm:pt>
    <dgm:pt modelId="{620C0027-D6B7-46BA-84D2-4108CC277983}" type="sibTrans" cxnId="{DEFA1F9E-1DB5-4FDF-AB25-C18517DC81FD}">
      <dgm:prSet/>
      <dgm:spPr/>
      <dgm:t>
        <a:bodyPr/>
        <a:lstStyle/>
        <a:p>
          <a:endParaRPr lang="en-GB"/>
        </a:p>
      </dgm:t>
    </dgm:pt>
    <dgm:pt modelId="{BBAD628D-0072-40CE-A380-0DE2945DA8C9}">
      <dgm:prSet phldrT="[Text]" custT="1"/>
      <dgm:spPr>
        <a:ln>
          <a:solidFill>
            <a:schemeClr val="tx1"/>
          </a:solidFill>
        </a:ln>
      </dgm:spPr>
      <dgm:t>
        <a:bodyPr/>
        <a:lstStyle/>
        <a:p>
          <a:r>
            <a:rPr lang="en-GB" sz="1800" b="1" dirty="0"/>
            <a:t>Be Bright Be Seen</a:t>
          </a:r>
        </a:p>
      </dgm:t>
    </dgm:pt>
    <dgm:pt modelId="{5FB30F91-15C1-451B-86B4-8F73B0194C5F}" type="parTrans" cxnId="{FD353FB0-0D6E-460F-86F1-041BD858F5B7}">
      <dgm:prSet/>
      <dgm:spPr/>
      <dgm:t>
        <a:bodyPr/>
        <a:lstStyle/>
        <a:p>
          <a:endParaRPr lang="en-GB"/>
        </a:p>
      </dgm:t>
    </dgm:pt>
    <dgm:pt modelId="{8E2E4861-420D-496F-B0BD-D53B8D46B47F}" type="sibTrans" cxnId="{FD353FB0-0D6E-460F-86F1-041BD858F5B7}">
      <dgm:prSet/>
      <dgm:spPr/>
      <dgm:t>
        <a:bodyPr/>
        <a:lstStyle/>
        <a:p>
          <a:endParaRPr lang="en-GB"/>
        </a:p>
      </dgm:t>
    </dgm:pt>
    <dgm:pt modelId="{3F023AB3-F5B7-4D3F-9E63-D791528EDB93}">
      <dgm:prSet phldrT="[Text]" custT="1"/>
      <dgm:spPr>
        <a:ln>
          <a:solidFill>
            <a:schemeClr val="tx1"/>
          </a:solidFill>
        </a:ln>
      </dgm:spPr>
      <dgm:t>
        <a:bodyPr/>
        <a:lstStyle/>
        <a:p>
          <a:r>
            <a:rPr lang="en-GB" sz="1800" b="1" dirty="0"/>
            <a:t>Use the Green Cross Code</a:t>
          </a:r>
        </a:p>
      </dgm:t>
    </dgm:pt>
    <dgm:pt modelId="{4B1BA80E-47E8-4902-B7A7-577CA3A713D5}" type="parTrans" cxnId="{D405394B-9091-4A4D-8042-5B892B511E0D}">
      <dgm:prSet/>
      <dgm:spPr/>
      <dgm:t>
        <a:bodyPr/>
        <a:lstStyle/>
        <a:p>
          <a:endParaRPr lang="en-GB"/>
        </a:p>
      </dgm:t>
    </dgm:pt>
    <dgm:pt modelId="{595EFAF0-9691-4FCA-8AB1-A90C6222D7DB}" type="sibTrans" cxnId="{D405394B-9091-4A4D-8042-5B892B511E0D}">
      <dgm:prSet/>
      <dgm:spPr/>
      <dgm:t>
        <a:bodyPr/>
        <a:lstStyle/>
        <a:p>
          <a:endParaRPr lang="en-GB"/>
        </a:p>
      </dgm:t>
    </dgm:pt>
    <dgm:pt modelId="{9B0F1B3F-DC63-4A38-AFB3-2F06621C8D74}">
      <dgm:prSet phldrT="[Text]" custT="1"/>
      <dgm:spPr>
        <a:ln>
          <a:solidFill>
            <a:schemeClr val="tx1"/>
          </a:solidFill>
        </a:ln>
      </dgm:spPr>
      <dgm:t>
        <a:bodyPr/>
        <a:lstStyle/>
        <a:p>
          <a:r>
            <a:rPr lang="en-GB" sz="1800" b="1" dirty="0"/>
            <a:t>Cross at a safe place</a:t>
          </a:r>
        </a:p>
      </dgm:t>
    </dgm:pt>
    <dgm:pt modelId="{A023FE1F-1380-4641-B5FD-E7974991B26B}" type="parTrans" cxnId="{DD0D8669-E8B7-460C-9515-F4CD8ECD42A4}">
      <dgm:prSet/>
      <dgm:spPr/>
      <dgm:t>
        <a:bodyPr/>
        <a:lstStyle/>
        <a:p>
          <a:endParaRPr lang="en-GB"/>
        </a:p>
      </dgm:t>
    </dgm:pt>
    <dgm:pt modelId="{1266A935-D1CC-497A-8FA9-E0065C3DFB4E}" type="sibTrans" cxnId="{DD0D8669-E8B7-460C-9515-F4CD8ECD42A4}">
      <dgm:prSet/>
      <dgm:spPr/>
      <dgm:t>
        <a:bodyPr/>
        <a:lstStyle/>
        <a:p>
          <a:endParaRPr lang="en-GB"/>
        </a:p>
      </dgm:t>
    </dgm:pt>
    <dgm:pt modelId="{55864D34-439E-4D16-A6FF-C708A3880EF2}" type="pres">
      <dgm:prSet presAssocID="{F9DD8E16-3689-4645-9801-7D894306D052}" presName="Name0" presStyleCnt="0">
        <dgm:presLayoutVars>
          <dgm:chMax val="1"/>
          <dgm:dir/>
          <dgm:animLvl val="ctr"/>
          <dgm:resizeHandles val="exact"/>
        </dgm:presLayoutVars>
      </dgm:prSet>
      <dgm:spPr/>
    </dgm:pt>
    <dgm:pt modelId="{E5CCC3F0-154D-4128-8F84-1C9D2FCB1469}" type="pres">
      <dgm:prSet presAssocID="{1827D0A5-234E-4B84-AC4A-D269FF9AA655}" presName="centerShape" presStyleLbl="node0" presStyleIdx="0" presStyleCnt="1" custScaleX="129657" custScaleY="128661"/>
      <dgm:spPr/>
    </dgm:pt>
    <dgm:pt modelId="{189057E4-3A1D-4DCE-97AD-A19DFB4DA154}" type="pres">
      <dgm:prSet presAssocID="{11FBA2D2-5FBE-4AD8-86C5-73F3091A0C30}" presName="parTrans" presStyleLbl="sibTrans2D1" presStyleIdx="0" presStyleCnt="8" custScaleX="155309"/>
      <dgm:spPr/>
    </dgm:pt>
    <dgm:pt modelId="{781D91D3-F445-4D89-845A-E7E73588D130}" type="pres">
      <dgm:prSet presAssocID="{11FBA2D2-5FBE-4AD8-86C5-73F3091A0C30}" presName="connectorText" presStyleLbl="sibTrans2D1" presStyleIdx="0" presStyleCnt="8"/>
      <dgm:spPr/>
    </dgm:pt>
    <dgm:pt modelId="{7EFAE31B-B358-41AD-A875-544FA992605A}" type="pres">
      <dgm:prSet presAssocID="{92991BA4-9F96-4620-9393-B6B781BA0C77}" presName="node" presStyleLbl="node1" presStyleIdx="0" presStyleCnt="8" custRadScaleRad="102232" custRadScaleInc="84">
        <dgm:presLayoutVars>
          <dgm:bulletEnabled val="1"/>
        </dgm:presLayoutVars>
      </dgm:prSet>
      <dgm:spPr>
        <a:prstGeom prst="flowChartAlternateProcess">
          <a:avLst/>
        </a:prstGeom>
      </dgm:spPr>
    </dgm:pt>
    <dgm:pt modelId="{4EF5F3C6-6918-413E-BFBB-F8D6F3EC052C}" type="pres">
      <dgm:prSet presAssocID="{02098536-2860-45CE-B104-57109423E720}" presName="parTrans" presStyleLbl="sibTrans2D1" presStyleIdx="1" presStyleCnt="8"/>
      <dgm:spPr/>
    </dgm:pt>
    <dgm:pt modelId="{54D7A260-1468-4865-8C8F-2CA732B52137}" type="pres">
      <dgm:prSet presAssocID="{02098536-2860-45CE-B104-57109423E720}" presName="connectorText" presStyleLbl="sibTrans2D1" presStyleIdx="1" presStyleCnt="8"/>
      <dgm:spPr/>
    </dgm:pt>
    <dgm:pt modelId="{4ED8F407-3B62-4172-886C-240939F6B495}" type="pres">
      <dgm:prSet presAssocID="{9FE1B1BF-C994-4133-B494-63FE94CD8F66}" presName="node" presStyleLbl="node1" presStyleIdx="1" presStyleCnt="8" custRadScaleRad="140776" custRadScaleInc="28204">
        <dgm:presLayoutVars>
          <dgm:bulletEnabled val="1"/>
        </dgm:presLayoutVars>
      </dgm:prSet>
      <dgm:spPr>
        <a:prstGeom prst="flowChartAlternateProcess">
          <a:avLst/>
        </a:prstGeom>
      </dgm:spPr>
    </dgm:pt>
    <dgm:pt modelId="{37226E57-D8B0-4A50-98EC-7C5398393433}" type="pres">
      <dgm:prSet presAssocID="{7A3BCABD-9170-4A30-934F-D55E30F3D416}" presName="parTrans" presStyleLbl="sibTrans2D1" presStyleIdx="2" presStyleCnt="8"/>
      <dgm:spPr/>
    </dgm:pt>
    <dgm:pt modelId="{325CA8E1-90B3-4959-AC44-866E38E808EA}" type="pres">
      <dgm:prSet presAssocID="{7A3BCABD-9170-4A30-934F-D55E30F3D416}" presName="connectorText" presStyleLbl="sibTrans2D1" presStyleIdx="2" presStyleCnt="8"/>
      <dgm:spPr/>
    </dgm:pt>
    <dgm:pt modelId="{8117E8DD-C2AA-489F-A856-0B3157283C9C}" type="pres">
      <dgm:prSet presAssocID="{3E373FDF-1F7B-4228-A357-D51810B336B2}" presName="node" presStyleLbl="node1" presStyleIdx="2" presStyleCnt="8" custRadScaleRad="134455" custRadScaleInc="3037">
        <dgm:presLayoutVars>
          <dgm:bulletEnabled val="1"/>
        </dgm:presLayoutVars>
      </dgm:prSet>
      <dgm:spPr>
        <a:prstGeom prst="flowChartAlternateProcess">
          <a:avLst/>
        </a:prstGeom>
      </dgm:spPr>
    </dgm:pt>
    <dgm:pt modelId="{C9980AE2-D539-4D6F-85F5-F02C366C2219}" type="pres">
      <dgm:prSet presAssocID="{CB2BE982-1F93-4B63-BFE4-1351484981AC}" presName="parTrans" presStyleLbl="sibTrans2D1" presStyleIdx="3" presStyleCnt="8"/>
      <dgm:spPr/>
    </dgm:pt>
    <dgm:pt modelId="{9EA1B9C5-39F2-44AF-9BDE-8BBBBFCBCE44}" type="pres">
      <dgm:prSet presAssocID="{CB2BE982-1F93-4B63-BFE4-1351484981AC}" presName="connectorText" presStyleLbl="sibTrans2D1" presStyleIdx="3" presStyleCnt="8"/>
      <dgm:spPr/>
    </dgm:pt>
    <dgm:pt modelId="{5C2CF801-58C3-4535-BF8B-5C2BD193CDF1}" type="pres">
      <dgm:prSet presAssocID="{6AA8AF53-57ED-44BF-988E-764E4E22506D}" presName="node" presStyleLbl="node1" presStyleIdx="3" presStyleCnt="8" custRadScaleRad="143379" custRadScaleInc="-41153">
        <dgm:presLayoutVars>
          <dgm:bulletEnabled val="1"/>
        </dgm:presLayoutVars>
      </dgm:prSet>
      <dgm:spPr>
        <a:prstGeom prst="flowChartAlternateProcess">
          <a:avLst/>
        </a:prstGeom>
      </dgm:spPr>
    </dgm:pt>
    <dgm:pt modelId="{05A260FF-D149-4CD2-A068-61B1E2E83CC9}" type="pres">
      <dgm:prSet presAssocID="{1FABA89D-5DBF-4947-B234-E452DE371470}" presName="parTrans" presStyleLbl="sibTrans2D1" presStyleIdx="4" presStyleCnt="8" custScaleX="162108"/>
      <dgm:spPr/>
    </dgm:pt>
    <dgm:pt modelId="{483B01A8-F4D5-43EE-8F5A-97C02BEFAFD4}" type="pres">
      <dgm:prSet presAssocID="{1FABA89D-5DBF-4947-B234-E452DE371470}" presName="connectorText" presStyleLbl="sibTrans2D1" presStyleIdx="4" presStyleCnt="8"/>
      <dgm:spPr/>
    </dgm:pt>
    <dgm:pt modelId="{74FEA75C-A8AC-484F-9D55-50D8FB15EFE6}" type="pres">
      <dgm:prSet presAssocID="{982A583D-D409-4E2A-A395-97612B54B6DF}" presName="node" presStyleLbl="node1" presStyleIdx="4" presStyleCnt="8">
        <dgm:presLayoutVars>
          <dgm:bulletEnabled val="1"/>
        </dgm:presLayoutVars>
      </dgm:prSet>
      <dgm:spPr>
        <a:prstGeom prst="flowChartAlternateProcess">
          <a:avLst/>
        </a:prstGeom>
      </dgm:spPr>
    </dgm:pt>
    <dgm:pt modelId="{3DAF37D3-8374-49E2-AE28-765958141625}" type="pres">
      <dgm:prSet presAssocID="{5FB30F91-15C1-451B-86B4-8F73B0194C5F}" presName="parTrans" presStyleLbl="sibTrans2D1" presStyleIdx="5" presStyleCnt="8"/>
      <dgm:spPr/>
    </dgm:pt>
    <dgm:pt modelId="{F38FE02D-1525-4664-96D0-24D2477CBD52}" type="pres">
      <dgm:prSet presAssocID="{5FB30F91-15C1-451B-86B4-8F73B0194C5F}" presName="connectorText" presStyleLbl="sibTrans2D1" presStyleIdx="5" presStyleCnt="8"/>
      <dgm:spPr/>
    </dgm:pt>
    <dgm:pt modelId="{5FFD0AC7-9EC7-4D77-A5A7-BFEBF2F4FB20}" type="pres">
      <dgm:prSet presAssocID="{BBAD628D-0072-40CE-A380-0DE2945DA8C9}" presName="node" presStyleLbl="node1" presStyleIdx="5" presStyleCnt="8" custRadScaleRad="131667" custRadScaleInc="41257">
        <dgm:presLayoutVars>
          <dgm:bulletEnabled val="1"/>
        </dgm:presLayoutVars>
      </dgm:prSet>
      <dgm:spPr>
        <a:prstGeom prst="roundRect">
          <a:avLst/>
        </a:prstGeom>
      </dgm:spPr>
    </dgm:pt>
    <dgm:pt modelId="{A9E1DE66-0613-4ADD-A1D6-FF4712277927}" type="pres">
      <dgm:prSet presAssocID="{4B1BA80E-47E8-4902-B7A7-577CA3A713D5}" presName="parTrans" presStyleLbl="sibTrans2D1" presStyleIdx="6" presStyleCnt="8"/>
      <dgm:spPr/>
    </dgm:pt>
    <dgm:pt modelId="{1C31C4B4-2A0A-47E8-A8E9-3B85EA755CBC}" type="pres">
      <dgm:prSet presAssocID="{4B1BA80E-47E8-4902-B7A7-577CA3A713D5}" presName="connectorText" presStyleLbl="sibTrans2D1" presStyleIdx="6" presStyleCnt="8"/>
      <dgm:spPr/>
    </dgm:pt>
    <dgm:pt modelId="{449735B5-5F23-4A85-8572-14433FA73B5F}" type="pres">
      <dgm:prSet presAssocID="{3F023AB3-F5B7-4D3F-9E63-D791528EDB93}" presName="node" presStyleLbl="node1" presStyleIdx="6" presStyleCnt="8" custRadScaleRad="145628" custRadScaleInc="5989">
        <dgm:presLayoutVars>
          <dgm:bulletEnabled val="1"/>
        </dgm:presLayoutVars>
      </dgm:prSet>
      <dgm:spPr>
        <a:prstGeom prst="roundRect">
          <a:avLst/>
        </a:prstGeom>
      </dgm:spPr>
    </dgm:pt>
    <dgm:pt modelId="{35E83BA8-D401-438C-9C11-F26DAB1F5A33}" type="pres">
      <dgm:prSet presAssocID="{A023FE1F-1380-4641-B5FD-E7974991B26B}" presName="parTrans" presStyleLbl="sibTrans2D1" presStyleIdx="7" presStyleCnt="8"/>
      <dgm:spPr/>
    </dgm:pt>
    <dgm:pt modelId="{B6DAB33B-D339-49E6-A77F-B7FA717EFF59}" type="pres">
      <dgm:prSet presAssocID="{A023FE1F-1380-4641-B5FD-E7974991B26B}" presName="connectorText" presStyleLbl="sibTrans2D1" presStyleIdx="7" presStyleCnt="8"/>
      <dgm:spPr/>
    </dgm:pt>
    <dgm:pt modelId="{3306E419-BC3F-446F-9AB8-AB17F1DB51DD}" type="pres">
      <dgm:prSet presAssocID="{9B0F1B3F-DC63-4A38-AFB3-2F06621C8D74}" presName="node" presStyleLbl="node1" presStyleIdx="7" presStyleCnt="8" custRadScaleRad="142861" custRadScaleInc="-31788">
        <dgm:presLayoutVars>
          <dgm:bulletEnabled val="1"/>
        </dgm:presLayoutVars>
      </dgm:prSet>
      <dgm:spPr>
        <a:prstGeom prst="flowChartAlternateProcess">
          <a:avLst/>
        </a:prstGeom>
      </dgm:spPr>
    </dgm:pt>
  </dgm:ptLst>
  <dgm:cxnLst>
    <dgm:cxn modelId="{40189B04-6A50-46B3-AF92-96D51042BE3B}" type="presOf" srcId="{F9DD8E16-3689-4645-9801-7D894306D052}" destId="{55864D34-439E-4D16-A6FF-C708A3880EF2}" srcOrd="0" destOrd="0" presId="urn:microsoft.com/office/officeart/2005/8/layout/radial5"/>
    <dgm:cxn modelId="{265ADD07-826F-49E0-AD56-3ADC4CDC61D8}" type="presOf" srcId="{6AA8AF53-57ED-44BF-988E-764E4E22506D}" destId="{5C2CF801-58C3-4535-BF8B-5C2BD193CDF1}" srcOrd="0" destOrd="0" presId="urn:microsoft.com/office/officeart/2005/8/layout/radial5"/>
    <dgm:cxn modelId="{1003B816-447A-493E-9B9B-448715864552}" srcId="{F9DD8E16-3689-4645-9801-7D894306D052}" destId="{1827D0A5-234E-4B84-AC4A-D269FF9AA655}" srcOrd="0" destOrd="0" parTransId="{453E5805-E2AC-4714-95D3-3DC395844BA7}" sibTransId="{F08422A7-EC07-46B4-97F2-3508B22381B2}"/>
    <dgm:cxn modelId="{9FD9A11A-0A4F-4240-835F-C914533E6EA9}" type="presOf" srcId="{11FBA2D2-5FBE-4AD8-86C5-73F3091A0C30}" destId="{189057E4-3A1D-4DCE-97AD-A19DFB4DA154}" srcOrd="0" destOrd="0" presId="urn:microsoft.com/office/officeart/2005/8/layout/radial5"/>
    <dgm:cxn modelId="{07E71F1D-5DCD-43B9-91E7-292425936E81}" type="presOf" srcId="{1FABA89D-5DBF-4947-B234-E452DE371470}" destId="{05A260FF-D149-4CD2-A068-61B1E2E83CC9}" srcOrd="0" destOrd="0" presId="urn:microsoft.com/office/officeart/2005/8/layout/radial5"/>
    <dgm:cxn modelId="{0766AB21-B46B-495E-B097-4883E276C3F7}" type="presOf" srcId="{A023FE1F-1380-4641-B5FD-E7974991B26B}" destId="{B6DAB33B-D339-49E6-A77F-B7FA717EFF59}" srcOrd="1" destOrd="0" presId="urn:microsoft.com/office/officeart/2005/8/layout/radial5"/>
    <dgm:cxn modelId="{6F7E0324-2054-45E2-AB18-D600D24CBA58}" type="presOf" srcId="{5FB30F91-15C1-451B-86B4-8F73B0194C5F}" destId="{F38FE02D-1525-4664-96D0-24D2477CBD52}" srcOrd="1" destOrd="0" presId="urn:microsoft.com/office/officeart/2005/8/layout/radial5"/>
    <dgm:cxn modelId="{D079992E-2C20-48F0-95D7-2E9B41863774}" type="presOf" srcId="{02098536-2860-45CE-B104-57109423E720}" destId="{4EF5F3C6-6918-413E-BFBB-F8D6F3EC052C}" srcOrd="0" destOrd="0" presId="urn:microsoft.com/office/officeart/2005/8/layout/radial5"/>
    <dgm:cxn modelId="{3E2CD235-D788-4EA6-8D3D-E4C00A561228}" srcId="{1827D0A5-234E-4B84-AC4A-D269FF9AA655}" destId="{9FE1B1BF-C994-4133-B494-63FE94CD8F66}" srcOrd="1" destOrd="0" parTransId="{02098536-2860-45CE-B104-57109423E720}" sibTransId="{FA2AB553-494D-4682-A235-015481321FF1}"/>
    <dgm:cxn modelId="{5181A568-14B5-492B-9BD0-C1DFFAE0050C}" type="presOf" srcId="{CB2BE982-1F93-4B63-BFE4-1351484981AC}" destId="{9EA1B9C5-39F2-44AF-9BDE-8BBBBFCBCE44}" srcOrd="1" destOrd="0" presId="urn:microsoft.com/office/officeart/2005/8/layout/radial5"/>
    <dgm:cxn modelId="{DD0D8669-E8B7-460C-9515-F4CD8ECD42A4}" srcId="{1827D0A5-234E-4B84-AC4A-D269FF9AA655}" destId="{9B0F1B3F-DC63-4A38-AFB3-2F06621C8D74}" srcOrd="7" destOrd="0" parTransId="{A023FE1F-1380-4641-B5FD-E7974991B26B}" sibTransId="{1266A935-D1CC-497A-8FA9-E0065C3DFB4E}"/>
    <dgm:cxn modelId="{D405394B-9091-4A4D-8042-5B892B511E0D}" srcId="{1827D0A5-234E-4B84-AC4A-D269FF9AA655}" destId="{3F023AB3-F5B7-4D3F-9E63-D791528EDB93}" srcOrd="6" destOrd="0" parTransId="{4B1BA80E-47E8-4902-B7A7-577CA3A713D5}" sibTransId="{595EFAF0-9691-4FCA-8AB1-A90C6222D7DB}"/>
    <dgm:cxn modelId="{F4DAC06C-7301-4732-8B32-897CE5DDDB12}" type="presOf" srcId="{11FBA2D2-5FBE-4AD8-86C5-73F3091A0C30}" destId="{781D91D3-F445-4D89-845A-E7E73588D130}" srcOrd="1" destOrd="0" presId="urn:microsoft.com/office/officeart/2005/8/layout/radial5"/>
    <dgm:cxn modelId="{2CC17571-F2E3-4621-8F9D-C16A61278327}" type="presOf" srcId="{3E373FDF-1F7B-4228-A357-D51810B336B2}" destId="{8117E8DD-C2AA-489F-A856-0B3157283C9C}" srcOrd="0" destOrd="0" presId="urn:microsoft.com/office/officeart/2005/8/layout/radial5"/>
    <dgm:cxn modelId="{1C280A52-7F04-4129-B6FC-02D03BF34E60}" type="presOf" srcId="{CB2BE982-1F93-4B63-BFE4-1351484981AC}" destId="{C9980AE2-D539-4D6F-85F5-F02C366C2219}" srcOrd="0" destOrd="0" presId="urn:microsoft.com/office/officeart/2005/8/layout/radial5"/>
    <dgm:cxn modelId="{E6DBAB57-D68C-496D-A434-2E3B3F9642F2}" type="presOf" srcId="{7A3BCABD-9170-4A30-934F-D55E30F3D416}" destId="{37226E57-D8B0-4A50-98EC-7C5398393433}" srcOrd="0" destOrd="0" presId="urn:microsoft.com/office/officeart/2005/8/layout/radial5"/>
    <dgm:cxn modelId="{64BC4F5A-7A9A-4D96-BB9D-0CD448B7FA31}" srcId="{1827D0A5-234E-4B84-AC4A-D269FF9AA655}" destId="{6AA8AF53-57ED-44BF-988E-764E4E22506D}" srcOrd="3" destOrd="0" parTransId="{CB2BE982-1F93-4B63-BFE4-1351484981AC}" sibTransId="{9997A652-A223-488E-A2D7-46C2C4D044B2}"/>
    <dgm:cxn modelId="{561AAE83-4A3E-4F70-AC02-E06788DCEE64}" srcId="{1827D0A5-234E-4B84-AC4A-D269FF9AA655}" destId="{92991BA4-9F96-4620-9393-B6B781BA0C77}" srcOrd="0" destOrd="0" parTransId="{11FBA2D2-5FBE-4AD8-86C5-73F3091A0C30}" sibTransId="{B2AA06D8-E370-4114-8705-C6234976932D}"/>
    <dgm:cxn modelId="{4930968D-D4B4-4732-A457-3A43709AC333}" type="presOf" srcId="{1827D0A5-234E-4B84-AC4A-D269FF9AA655}" destId="{E5CCC3F0-154D-4128-8F84-1C9D2FCB1469}" srcOrd="0" destOrd="0" presId="urn:microsoft.com/office/officeart/2005/8/layout/radial5"/>
    <dgm:cxn modelId="{32406495-C38C-4A9C-BEF2-4E5F1ADE342C}" type="presOf" srcId="{9B0F1B3F-DC63-4A38-AFB3-2F06621C8D74}" destId="{3306E419-BC3F-446F-9AB8-AB17F1DB51DD}" srcOrd="0" destOrd="0" presId="urn:microsoft.com/office/officeart/2005/8/layout/radial5"/>
    <dgm:cxn modelId="{DEFA1F9E-1DB5-4FDF-AB25-C18517DC81FD}" srcId="{1827D0A5-234E-4B84-AC4A-D269FF9AA655}" destId="{982A583D-D409-4E2A-A395-97612B54B6DF}" srcOrd="4" destOrd="0" parTransId="{1FABA89D-5DBF-4947-B234-E452DE371470}" sibTransId="{620C0027-D6B7-46BA-84D2-4108CC277983}"/>
    <dgm:cxn modelId="{D7CC909E-07CA-4685-9E23-4CCDCAA80DC2}" type="presOf" srcId="{9FE1B1BF-C994-4133-B494-63FE94CD8F66}" destId="{4ED8F407-3B62-4172-886C-240939F6B495}" srcOrd="0" destOrd="0" presId="urn:microsoft.com/office/officeart/2005/8/layout/radial5"/>
    <dgm:cxn modelId="{BF86A7A7-397F-43B0-88C4-ABC068892003}" srcId="{1827D0A5-234E-4B84-AC4A-D269FF9AA655}" destId="{3E373FDF-1F7B-4228-A357-D51810B336B2}" srcOrd="2" destOrd="0" parTransId="{7A3BCABD-9170-4A30-934F-D55E30F3D416}" sibTransId="{72A3AD0B-9F9D-40C4-BFCC-8E480F3F9DB4}"/>
    <dgm:cxn modelId="{6D01D6AC-CFBB-45EB-AF72-EF3FC15F292C}" type="presOf" srcId="{7A3BCABD-9170-4A30-934F-D55E30F3D416}" destId="{325CA8E1-90B3-4959-AC44-866E38E808EA}" srcOrd="1" destOrd="0" presId="urn:microsoft.com/office/officeart/2005/8/layout/radial5"/>
    <dgm:cxn modelId="{736DE2AE-B1AE-45EE-A2BF-1F76B3DAC8B0}" type="presOf" srcId="{92991BA4-9F96-4620-9393-B6B781BA0C77}" destId="{7EFAE31B-B358-41AD-A875-544FA992605A}" srcOrd="0" destOrd="0" presId="urn:microsoft.com/office/officeart/2005/8/layout/radial5"/>
    <dgm:cxn modelId="{FD353FB0-0D6E-460F-86F1-041BD858F5B7}" srcId="{1827D0A5-234E-4B84-AC4A-D269FF9AA655}" destId="{BBAD628D-0072-40CE-A380-0DE2945DA8C9}" srcOrd="5" destOrd="0" parTransId="{5FB30F91-15C1-451B-86B4-8F73B0194C5F}" sibTransId="{8E2E4861-420D-496F-B0BD-D53B8D46B47F}"/>
    <dgm:cxn modelId="{166717B6-8250-40A9-87D3-1A9509F0A52B}" type="presOf" srcId="{5FB30F91-15C1-451B-86B4-8F73B0194C5F}" destId="{3DAF37D3-8374-49E2-AE28-765958141625}" srcOrd="0" destOrd="0" presId="urn:microsoft.com/office/officeart/2005/8/layout/radial5"/>
    <dgm:cxn modelId="{AD9F58C5-8252-4223-953C-97CFF4A1D934}" type="presOf" srcId="{4B1BA80E-47E8-4902-B7A7-577CA3A713D5}" destId="{A9E1DE66-0613-4ADD-A1D6-FF4712277927}" srcOrd="0" destOrd="0" presId="urn:microsoft.com/office/officeart/2005/8/layout/radial5"/>
    <dgm:cxn modelId="{3D4C29CE-E650-4D6F-888C-EB51234555F4}" type="presOf" srcId="{02098536-2860-45CE-B104-57109423E720}" destId="{54D7A260-1468-4865-8C8F-2CA732B52137}" srcOrd="1" destOrd="0" presId="urn:microsoft.com/office/officeart/2005/8/layout/radial5"/>
    <dgm:cxn modelId="{D79000D0-4344-40C1-8388-906EC473EF45}" type="presOf" srcId="{A023FE1F-1380-4641-B5FD-E7974991B26B}" destId="{35E83BA8-D401-438C-9C11-F26DAB1F5A33}" srcOrd="0" destOrd="0" presId="urn:microsoft.com/office/officeart/2005/8/layout/radial5"/>
    <dgm:cxn modelId="{8450F3D9-552C-49FD-B729-8866C0D0A4BF}" type="presOf" srcId="{BBAD628D-0072-40CE-A380-0DE2945DA8C9}" destId="{5FFD0AC7-9EC7-4D77-A5A7-BFEBF2F4FB20}" srcOrd="0" destOrd="0" presId="urn:microsoft.com/office/officeart/2005/8/layout/radial5"/>
    <dgm:cxn modelId="{70AC90E0-5C27-4631-8DAC-4897B91B18F1}" type="presOf" srcId="{982A583D-D409-4E2A-A395-97612B54B6DF}" destId="{74FEA75C-A8AC-484F-9D55-50D8FB15EFE6}" srcOrd="0" destOrd="0" presId="urn:microsoft.com/office/officeart/2005/8/layout/radial5"/>
    <dgm:cxn modelId="{04EA3FE8-703A-4062-925D-E4B5FEB68C98}" type="presOf" srcId="{4B1BA80E-47E8-4902-B7A7-577CA3A713D5}" destId="{1C31C4B4-2A0A-47E8-A8E9-3B85EA755CBC}" srcOrd="1" destOrd="0" presId="urn:microsoft.com/office/officeart/2005/8/layout/radial5"/>
    <dgm:cxn modelId="{32C125E9-F568-48BE-8E46-D3B1B4DCA36E}" srcId="{F9DD8E16-3689-4645-9801-7D894306D052}" destId="{505F9221-7E39-417F-9CE0-D2DC1ECA77FF}" srcOrd="1" destOrd="0" parTransId="{DD327130-A143-4538-9F62-74D4A12F0D8D}" sibTransId="{FC2DD958-6FCF-4FE9-9CD5-F244E03F5927}"/>
    <dgm:cxn modelId="{17945BF4-C411-401C-A255-B57FCF50D00F}" type="presOf" srcId="{1FABA89D-5DBF-4947-B234-E452DE371470}" destId="{483B01A8-F4D5-43EE-8F5A-97C02BEFAFD4}" srcOrd="1" destOrd="0" presId="urn:microsoft.com/office/officeart/2005/8/layout/radial5"/>
    <dgm:cxn modelId="{5F2EB5FD-8CBD-4518-8420-E7C7FE0AF93F}" type="presOf" srcId="{3F023AB3-F5B7-4D3F-9E63-D791528EDB93}" destId="{449735B5-5F23-4A85-8572-14433FA73B5F}" srcOrd="0" destOrd="0" presId="urn:microsoft.com/office/officeart/2005/8/layout/radial5"/>
    <dgm:cxn modelId="{8FA5E3CC-435B-4255-B15B-FD67BFCCADA9}" type="presParOf" srcId="{55864D34-439E-4D16-A6FF-C708A3880EF2}" destId="{E5CCC3F0-154D-4128-8F84-1C9D2FCB1469}" srcOrd="0" destOrd="0" presId="urn:microsoft.com/office/officeart/2005/8/layout/radial5"/>
    <dgm:cxn modelId="{F32E6025-9C20-46EE-9A28-F3A44C03CB29}" type="presParOf" srcId="{55864D34-439E-4D16-A6FF-C708A3880EF2}" destId="{189057E4-3A1D-4DCE-97AD-A19DFB4DA154}" srcOrd="1" destOrd="0" presId="urn:microsoft.com/office/officeart/2005/8/layout/radial5"/>
    <dgm:cxn modelId="{64FEE2C5-A387-4536-88AB-42C6EABAAD89}" type="presParOf" srcId="{189057E4-3A1D-4DCE-97AD-A19DFB4DA154}" destId="{781D91D3-F445-4D89-845A-E7E73588D130}" srcOrd="0" destOrd="0" presId="urn:microsoft.com/office/officeart/2005/8/layout/radial5"/>
    <dgm:cxn modelId="{07E47B31-F30B-4A85-AC88-4506823E034A}" type="presParOf" srcId="{55864D34-439E-4D16-A6FF-C708A3880EF2}" destId="{7EFAE31B-B358-41AD-A875-544FA992605A}" srcOrd="2" destOrd="0" presId="urn:microsoft.com/office/officeart/2005/8/layout/radial5"/>
    <dgm:cxn modelId="{6503A4C8-A17D-40AE-8C86-6F142A4B32A5}" type="presParOf" srcId="{55864D34-439E-4D16-A6FF-C708A3880EF2}" destId="{4EF5F3C6-6918-413E-BFBB-F8D6F3EC052C}" srcOrd="3" destOrd="0" presId="urn:microsoft.com/office/officeart/2005/8/layout/radial5"/>
    <dgm:cxn modelId="{8E0C94F6-3144-4E3F-AB86-A7D0AD43FB03}" type="presParOf" srcId="{4EF5F3C6-6918-413E-BFBB-F8D6F3EC052C}" destId="{54D7A260-1468-4865-8C8F-2CA732B52137}" srcOrd="0" destOrd="0" presId="urn:microsoft.com/office/officeart/2005/8/layout/radial5"/>
    <dgm:cxn modelId="{E98392B0-9DB6-45C2-A3DA-8A3F3DD1E32B}" type="presParOf" srcId="{55864D34-439E-4D16-A6FF-C708A3880EF2}" destId="{4ED8F407-3B62-4172-886C-240939F6B495}" srcOrd="4" destOrd="0" presId="urn:microsoft.com/office/officeart/2005/8/layout/radial5"/>
    <dgm:cxn modelId="{370F5727-CAB3-4ACE-A1A9-751FFBC1630C}" type="presParOf" srcId="{55864D34-439E-4D16-A6FF-C708A3880EF2}" destId="{37226E57-D8B0-4A50-98EC-7C5398393433}" srcOrd="5" destOrd="0" presId="urn:microsoft.com/office/officeart/2005/8/layout/radial5"/>
    <dgm:cxn modelId="{3540CFB3-F832-49B1-BD0B-0636DF5E11ED}" type="presParOf" srcId="{37226E57-D8B0-4A50-98EC-7C5398393433}" destId="{325CA8E1-90B3-4959-AC44-866E38E808EA}" srcOrd="0" destOrd="0" presId="urn:microsoft.com/office/officeart/2005/8/layout/radial5"/>
    <dgm:cxn modelId="{B67498E7-77AA-4BC8-BF1F-798682368947}" type="presParOf" srcId="{55864D34-439E-4D16-A6FF-C708A3880EF2}" destId="{8117E8DD-C2AA-489F-A856-0B3157283C9C}" srcOrd="6" destOrd="0" presId="urn:microsoft.com/office/officeart/2005/8/layout/radial5"/>
    <dgm:cxn modelId="{C1E01618-5A39-4D9E-841A-407E633D09A1}" type="presParOf" srcId="{55864D34-439E-4D16-A6FF-C708A3880EF2}" destId="{C9980AE2-D539-4D6F-85F5-F02C366C2219}" srcOrd="7" destOrd="0" presId="urn:microsoft.com/office/officeart/2005/8/layout/radial5"/>
    <dgm:cxn modelId="{7B96E07D-9BCD-4046-B397-AA7F7CBA8D08}" type="presParOf" srcId="{C9980AE2-D539-4D6F-85F5-F02C366C2219}" destId="{9EA1B9C5-39F2-44AF-9BDE-8BBBBFCBCE44}" srcOrd="0" destOrd="0" presId="urn:microsoft.com/office/officeart/2005/8/layout/radial5"/>
    <dgm:cxn modelId="{41070AB6-CAFF-4DA7-9C2A-66F0A364E359}" type="presParOf" srcId="{55864D34-439E-4D16-A6FF-C708A3880EF2}" destId="{5C2CF801-58C3-4535-BF8B-5C2BD193CDF1}" srcOrd="8" destOrd="0" presId="urn:microsoft.com/office/officeart/2005/8/layout/radial5"/>
    <dgm:cxn modelId="{C5E78BC0-A3D3-48A7-86EF-CE80B4D1EF49}" type="presParOf" srcId="{55864D34-439E-4D16-A6FF-C708A3880EF2}" destId="{05A260FF-D149-4CD2-A068-61B1E2E83CC9}" srcOrd="9" destOrd="0" presId="urn:microsoft.com/office/officeart/2005/8/layout/radial5"/>
    <dgm:cxn modelId="{D1FBC494-3E9F-4960-84A4-7C4DE0BEAD92}" type="presParOf" srcId="{05A260FF-D149-4CD2-A068-61B1E2E83CC9}" destId="{483B01A8-F4D5-43EE-8F5A-97C02BEFAFD4}" srcOrd="0" destOrd="0" presId="urn:microsoft.com/office/officeart/2005/8/layout/radial5"/>
    <dgm:cxn modelId="{9EE45012-C21F-4077-BEED-45A2E7C007D5}" type="presParOf" srcId="{55864D34-439E-4D16-A6FF-C708A3880EF2}" destId="{74FEA75C-A8AC-484F-9D55-50D8FB15EFE6}" srcOrd="10" destOrd="0" presId="urn:microsoft.com/office/officeart/2005/8/layout/radial5"/>
    <dgm:cxn modelId="{34BB22A4-B637-44D2-89A3-B6C2C8EE3E18}" type="presParOf" srcId="{55864D34-439E-4D16-A6FF-C708A3880EF2}" destId="{3DAF37D3-8374-49E2-AE28-765958141625}" srcOrd="11" destOrd="0" presId="urn:microsoft.com/office/officeart/2005/8/layout/radial5"/>
    <dgm:cxn modelId="{9BFCE2C1-88E7-4499-9E14-12B2BDB55260}" type="presParOf" srcId="{3DAF37D3-8374-49E2-AE28-765958141625}" destId="{F38FE02D-1525-4664-96D0-24D2477CBD52}" srcOrd="0" destOrd="0" presId="urn:microsoft.com/office/officeart/2005/8/layout/radial5"/>
    <dgm:cxn modelId="{D1EDF356-2701-4B9E-A4FC-1D5C515E433F}" type="presParOf" srcId="{55864D34-439E-4D16-A6FF-C708A3880EF2}" destId="{5FFD0AC7-9EC7-4D77-A5A7-BFEBF2F4FB20}" srcOrd="12" destOrd="0" presId="urn:microsoft.com/office/officeart/2005/8/layout/radial5"/>
    <dgm:cxn modelId="{98EF6941-FBB2-469F-B859-9C02A3559C8E}" type="presParOf" srcId="{55864D34-439E-4D16-A6FF-C708A3880EF2}" destId="{A9E1DE66-0613-4ADD-A1D6-FF4712277927}" srcOrd="13" destOrd="0" presId="urn:microsoft.com/office/officeart/2005/8/layout/radial5"/>
    <dgm:cxn modelId="{A74AC356-B5C5-4E99-A8E6-98104D9AD2C2}" type="presParOf" srcId="{A9E1DE66-0613-4ADD-A1D6-FF4712277927}" destId="{1C31C4B4-2A0A-47E8-A8E9-3B85EA755CBC}" srcOrd="0" destOrd="0" presId="urn:microsoft.com/office/officeart/2005/8/layout/radial5"/>
    <dgm:cxn modelId="{61C16950-46E9-4C8F-8D49-EB294C41E38F}" type="presParOf" srcId="{55864D34-439E-4D16-A6FF-C708A3880EF2}" destId="{449735B5-5F23-4A85-8572-14433FA73B5F}" srcOrd="14" destOrd="0" presId="urn:microsoft.com/office/officeart/2005/8/layout/radial5"/>
    <dgm:cxn modelId="{D2E9D64D-8492-47C2-8BAD-E07EE3292F37}" type="presParOf" srcId="{55864D34-439E-4D16-A6FF-C708A3880EF2}" destId="{35E83BA8-D401-438C-9C11-F26DAB1F5A33}" srcOrd="15" destOrd="0" presId="urn:microsoft.com/office/officeart/2005/8/layout/radial5"/>
    <dgm:cxn modelId="{5E70492B-27E2-4E0D-8DAE-346A21E42109}" type="presParOf" srcId="{35E83BA8-D401-438C-9C11-F26DAB1F5A33}" destId="{B6DAB33B-D339-49E6-A77F-B7FA717EFF59}" srcOrd="0" destOrd="0" presId="urn:microsoft.com/office/officeart/2005/8/layout/radial5"/>
    <dgm:cxn modelId="{3D8586EE-09F6-4C30-9AE6-E0E7ABC24F11}" type="presParOf" srcId="{55864D34-439E-4D16-A6FF-C708A3880EF2}" destId="{3306E419-BC3F-446F-9AB8-AB17F1DB51DD}" srcOrd="16"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B78D4-1E00-43F6-BB3E-7D468F7AA09F}">
      <dsp:nvSpPr>
        <dsp:cNvPr id="0" name=""/>
        <dsp:cNvSpPr/>
      </dsp:nvSpPr>
      <dsp:spPr>
        <a:xfrm>
          <a:off x="0" y="2001"/>
          <a:ext cx="10542587" cy="1014488"/>
        </a:xfrm>
        <a:prstGeom prst="roundRect">
          <a:avLst>
            <a:gd name="adj" fmla="val 10000"/>
          </a:avLst>
        </a:prstGeom>
        <a:solidFill>
          <a:schemeClr val="accent2">
            <a:tint val="40000"/>
            <a:hueOff val="0"/>
            <a:satOff val="0"/>
            <a:lumOff val="0"/>
            <a:alphaOff val="0"/>
          </a:schemeClr>
        </a:solidFill>
        <a:ln>
          <a:solidFill>
            <a:schemeClr val="tx1"/>
          </a:solid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8EDB0BA-8694-46DD-8B3C-210BAAA1FA35}">
      <dsp:nvSpPr>
        <dsp:cNvPr id="0" name=""/>
        <dsp:cNvSpPr/>
      </dsp:nvSpPr>
      <dsp:spPr>
        <a:xfrm>
          <a:off x="306882" y="230261"/>
          <a:ext cx="557968" cy="5579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40F493-454C-443A-BCA2-A1776F1953D2}">
      <dsp:nvSpPr>
        <dsp:cNvPr id="0" name=""/>
        <dsp:cNvSpPr/>
      </dsp:nvSpPr>
      <dsp:spPr>
        <a:xfrm>
          <a:off x="1171734" y="2001"/>
          <a:ext cx="9370852" cy="1014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67" tIns="107367" rIns="107367" bIns="107367" numCol="1" spcCol="1270" anchor="ctr" anchorCtr="0">
          <a:noAutofit/>
        </a:bodyPr>
        <a:lstStyle/>
        <a:p>
          <a:pPr marL="0" lvl="0" indent="0" algn="l" defTabSz="1422400">
            <a:lnSpc>
              <a:spcPct val="100000"/>
            </a:lnSpc>
            <a:spcBef>
              <a:spcPct val="0"/>
            </a:spcBef>
            <a:spcAft>
              <a:spcPct val="35000"/>
            </a:spcAft>
            <a:buNone/>
          </a:pPr>
          <a:r>
            <a:rPr lang="en-GB" sz="3200" i="1" kern="1200" dirty="0"/>
            <a:t>Q. </a:t>
          </a:r>
          <a:r>
            <a:rPr lang="en-GB" sz="3200" b="1" i="1" kern="1200" dirty="0"/>
            <a:t>Before crossing the road, you must….</a:t>
          </a:r>
          <a:endParaRPr lang="en-US" sz="3200" b="1" kern="1200" dirty="0"/>
        </a:p>
      </dsp:txBody>
      <dsp:txXfrm>
        <a:off x="1171734" y="2001"/>
        <a:ext cx="9370852" cy="1014488"/>
      </dsp:txXfrm>
    </dsp:sp>
    <dsp:sp modelId="{FE880A64-EB44-4886-A869-BBEEE310B289}">
      <dsp:nvSpPr>
        <dsp:cNvPr id="0" name=""/>
        <dsp:cNvSpPr/>
      </dsp:nvSpPr>
      <dsp:spPr>
        <a:xfrm>
          <a:off x="0" y="1270112"/>
          <a:ext cx="10542587" cy="101448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C9BA241-5DFB-40D9-8E66-9690FA4BA61A}">
      <dsp:nvSpPr>
        <dsp:cNvPr id="0" name=""/>
        <dsp:cNvSpPr/>
      </dsp:nvSpPr>
      <dsp:spPr>
        <a:xfrm>
          <a:off x="306882" y="1498372"/>
          <a:ext cx="557968" cy="5579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EC2A081-892B-49DD-B15B-FA2159AFC289}">
      <dsp:nvSpPr>
        <dsp:cNvPr id="0" name=""/>
        <dsp:cNvSpPr/>
      </dsp:nvSpPr>
      <dsp:spPr>
        <a:xfrm>
          <a:off x="1171734" y="1270112"/>
          <a:ext cx="9370852" cy="1014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67" tIns="107367" rIns="107367" bIns="107367" numCol="1" spcCol="1270" anchor="ctr" anchorCtr="0">
          <a:noAutofit/>
        </a:bodyPr>
        <a:lstStyle/>
        <a:p>
          <a:pPr marL="0" lvl="0" indent="0" algn="l" defTabSz="977900">
            <a:lnSpc>
              <a:spcPct val="100000"/>
            </a:lnSpc>
            <a:spcBef>
              <a:spcPct val="0"/>
            </a:spcBef>
            <a:spcAft>
              <a:spcPct val="35000"/>
            </a:spcAft>
            <a:buNone/>
          </a:pPr>
          <a:r>
            <a:rPr lang="en-GB" sz="2200" kern="1200" dirty="0"/>
            <a:t>A) Look and listen</a:t>
          </a:r>
          <a:endParaRPr lang="en-US" sz="2200" kern="1200" dirty="0"/>
        </a:p>
      </dsp:txBody>
      <dsp:txXfrm>
        <a:off x="1171734" y="1270112"/>
        <a:ext cx="9370852" cy="1014488"/>
      </dsp:txXfrm>
    </dsp:sp>
    <dsp:sp modelId="{9642E803-F6D7-47B4-8F70-D7F675F4794D}">
      <dsp:nvSpPr>
        <dsp:cNvPr id="0" name=""/>
        <dsp:cNvSpPr/>
      </dsp:nvSpPr>
      <dsp:spPr>
        <a:xfrm>
          <a:off x="0" y="2538223"/>
          <a:ext cx="10542587" cy="101448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A8AA4CC-928A-4E93-BD97-71E117D9E9C7}">
      <dsp:nvSpPr>
        <dsp:cNvPr id="0" name=""/>
        <dsp:cNvSpPr/>
      </dsp:nvSpPr>
      <dsp:spPr>
        <a:xfrm>
          <a:off x="306882" y="2766483"/>
          <a:ext cx="557968" cy="5579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D414F4A-011B-4CF6-9FDC-55E6CEE313EC}">
      <dsp:nvSpPr>
        <dsp:cNvPr id="0" name=""/>
        <dsp:cNvSpPr/>
      </dsp:nvSpPr>
      <dsp:spPr>
        <a:xfrm>
          <a:off x="1171734" y="2538223"/>
          <a:ext cx="9370852" cy="1014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67" tIns="107367" rIns="107367" bIns="107367" numCol="1" spcCol="1270" anchor="ctr" anchorCtr="0">
          <a:noAutofit/>
        </a:bodyPr>
        <a:lstStyle/>
        <a:p>
          <a:pPr marL="0" lvl="0" indent="0" algn="l" defTabSz="977900">
            <a:lnSpc>
              <a:spcPct val="100000"/>
            </a:lnSpc>
            <a:spcBef>
              <a:spcPct val="0"/>
            </a:spcBef>
            <a:spcAft>
              <a:spcPct val="35000"/>
            </a:spcAft>
            <a:buNone/>
          </a:pPr>
          <a:r>
            <a:rPr lang="en-GB" sz="2200" kern="1200" dirty="0"/>
            <a:t>B) Find a safer place, stop, look, listen and think</a:t>
          </a:r>
          <a:endParaRPr lang="en-US" sz="2200" kern="1200" dirty="0"/>
        </a:p>
      </dsp:txBody>
      <dsp:txXfrm>
        <a:off x="1171734" y="2538223"/>
        <a:ext cx="9370852" cy="1014488"/>
      </dsp:txXfrm>
    </dsp:sp>
    <dsp:sp modelId="{6773F167-B095-4F38-937E-3F73E18DC0E4}">
      <dsp:nvSpPr>
        <dsp:cNvPr id="0" name=""/>
        <dsp:cNvSpPr/>
      </dsp:nvSpPr>
      <dsp:spPr>
        <a:xfrm>
          <a:off x="0" y="3806334"/>
          <a:ext cx="10542587" cy="101448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11A5E50-F107-4186-A913-FDA0A7D3FD2A}">
      <dsp:nvSpPr>
        <dsp:cNvPr id="0" name=""/>
        <dsp:cNvSpPr/>
      </dsp:nvSpPr>
      <dsp:spPr>
        <a:xfrm>
          <a:off x="306882" y="4034594"/>
          <a:ext cx="557968" cy="55796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7F4B7A-6988-402C-A0E1-BFDF851084C5}">
      <dsp:nvSpPr>
        <dsp:cNvPr id="0" name=""/>
        <dsp:cNvSpPr/>
      </dsp:nvSpPr>
      <dsp:spPr>
        <a:xfrm>
          <a:off x="1171734" y="3806334"/>
          <a:ext cx="9370852" cy="1014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67" tIns="107367" rIns="107367" bIns="107367" numCol="1" spcCol="1270" anchor="ctr" anchorCtr="0">
          <a:noAutofit/>
        </a:bodyPr>
        <a:lstStyle/>
        <a:p>
          <a:pPr marL="0" lvl="0" indent="0" algn="l" defTabSz="977900">
            <a:lnSpc>
              <a:spcPct val="100000"/>
            </a:lnSpc>
            <a:spcBef>
              <a:spcPct val="0"/>
            </a:spcBef>
            <a:spcAft>
              <a:spcPct val="35000"/>
            </a:spcAft>
            <a:buNone/>
          </a:pPr>
          <a:r>
            <a:rPr lang="en-GB" sz="2200" kern="1200" dirty="0"/>
            <a:t>C) Check what your friends are doing and copy them</a:t>
          </a:r>
          <a:endParaRPr lang="en-US" sz="2200" kern="1200" dirty="0"/>
        </a:p>
      </dsp:txBody>
      <dsp:txXfrm>
        <a:off x="1171734" y="3806334"/>
        <a:ext cx="9370852" cy="10144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B78D4-1E00-43F6-BB3E-7D468F7AA09F}">
      <dsp:nvSpPr>
        <dsp:cNvPr id="0" name=""/>
        <dsp:cNvSpPr/>
      </dsp:nvSpPr>
      <dsp:spPr>
        <a:xfrm>
          <a:off x="0" y="0"/>
          <a:ext cx="10068791" cy="1220550"/>
        </a:xfrm>
        <a:prstGeom prst="roundRect">
          <a:avLst>
            <a:gd name="adj" fmla="val 10000"/>
          </a:avLst>
        </a:prstGeom>
        <a:solidFill>
          <a:schemeClr val="accent2">
            <a:tint val="40000"/>
            <a:hueOff val="0"/>
            <a:satOff val="0"/>
            <a:lumOff val="0"/>
            <a:alphaOff val="0"/>
          </a:schemeClr>
        </a:solidFill>
        <a:ln>
          <a:solidFill>
            <a:schemeClr val="tx1"/>
          </a:solid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8EDB0BA-8694-46DD-8B3C-210BAAA1FA35}">
      <dsp:nvSpPr>
        <dsp:cNvPr id="0" name=""/>
        <dsp:cNvSpPr/>
      </dsp:nvSpPr>
      <dsp:spPr>
        <a:xfrm>
          <a:off x="130293" y="121254"/>
          <a:ext cx="670647" cy="6725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2000" r="-12000"/>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40F493-454C-443A-BCA2-A1776F1953D2}">
      <dsp:nvSpPr>
        <dsp:cNvPr id="0" name=""/>
        <dsp:cNvSpPr/>
      </dsp:nvSpPr>
      <dsp:spPr>
        <a:xfrm>
          <a:off x="1323704" y="455083"/>
          <a:ext cx="8419746" cy="360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973" tIns="48973" rIns="48973" bIns="48973" numCol="1" spcCol="1270" anchor="ctr" anchorCtr="0">
          <a:noAutofit/>
        </a:bodyPr>
        <a:lstStyle/>
        <a:p>
          <a:pPr marL="0" lvl="0" indent="0" algn="l" defTabSz="1066800">
            <a:lnSpc>
              <a:spcPct val="100000"/>
            </a:lnSpc>
            <a:spcBef>
              <a:spcPct val="0"/>
            </a:spcBef>
            <a:spcAft>
              <a:spcPct val="35000"/>
            </a:spcAft>
            <a:buNone/>
          </a:pPr>
          <a:r>
            <a:rPr lang="en-GB" sz="2400" b="1" i="1" kern="1200" dirty="0"/>
            <a:t>If a child runs out in front of a car travelling at 30mph, how many </a:t>
          </a:r>
          <a:r>
            <a:rPr lang="en-GB" sz="2400" b="1" i="0" kern="1200" dirty="0"/>
            <a:t>metres would it take that driver to stop?</a:t>
          </a:r>
        </a:p>
        <a:p>
          <a:pPr marL="0" lvl="0" indent="0" algn="l" defTabSz="1066800">
            <a:lnSpc>
              <a:spcPct val="100000"/>
            </a:lnSpc>
            <a:spcBef>
              <a:spcPct val="0"/>
            </a:spcBef>
            <a:spcAft>
              <a:spcPct val="35000"/>
            </a:spcAft>
            <a:buNone/>
          </a:pPr>
          <a:r>
            <a:rPr lang="en-GB" sz="1600" i="1" kern="1200" dirty="0">
              <a:solidFill>
                <a:srgbClr val="FF0000"/>
              </a:solidFill>
            </a:rPr>
            <a:t>*Remember it takes the driver time to react and to press the brake before the car stops </a:t>
          </a:r>
        </a:p>
      </dsp:txBody>
      <dsp:txXfrm>
        <a:off x="1323704" y="455083"/>
        <a:ext cx="8419746" cy="360318"/>
      </dsp:txXfrm>
    </dsp:sp>
    <dsp:sp modelId="{FE880A64-EB44-4886-A869-BBEEE310B289}">
      <dsp:nvSpPr>
        <dsp:cNvPr id="0" name=""/>
        <dsp:cNvSpPr/>
      </dsp:nvSpPr>
      <dsp:spPr>
        <a:xfrm>
          <a:off x="0" y="1544508"/>
          <a:ext cx="10068791" cy="109209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C9BA241-5DFB-40D9-8E66-9690FA4BA61A}">
      <dsp:nvSpPr>
        <dsp:cNvPr id="0" name=""/>
        <dsp:cNvSpPr/>
      </dsp:nvSpPr>
      <dsp:spPr>
        <a:xfrm>
          <a:off x="368856" y="1755233"/>
          <a:ext cx="670647" cy="6706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EC2A081-892B-49DD-B15B-FA2159AFC289}">
      <dsp:nvSpPr>
        <dsp:cNvPr id="0" name=""/>
        <dsp:cNvSpPr/>
      </dsp:nvSpPr>
      <dsp:spPr>
        <a:xfrm>
          <a:off x="1381866" y="1768375"/>
          <a:ext cx="8151638" cy="462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973" tIns="48973" rIns="48973" bIns="48973" numCol="1" spcCol="1270" anchor="ctr" anchorCtr="0">
          <a:noAutofit/>
        </a:bodyPr>
        <a:lstStyle/>
        <a:p>
          <a:pPr marL="0" lvl="0" indent="0" algn="l" defTabSz="977900">
            <a:lnSpc>
              <a:spcPct val="100000"/>
            </a:lnSpc>
            <a:spcBef>
              <a:spcPct val="0"/>
            </a:spcBef>
            <a:spcAft>
              <a:spcPct val="35000"/>
            </a:spcAft>
            <a:buNone/>
          </a:pPr>
          <a:r>
            <a:rPr lang="en-GB" sz="2200" kern="1200" dirty="0"/>
            <a:t>A) 2 metres</a:t>
          </a:r>
          <a:endParaRPr lang="en-US" sz="2200" kern="1200" dirty="0"/>
        </a:p>
      </dsp:txBody>
      <dsp:txXfrm>
        <a:off x="1381866" y="1768375"/>
        <a:ext cx="8151638" cy="462736"/>
      </dsp:txXfrm>
    </dsp:sp>
    <dsp:sp modelId="{9642E803-F6D7-47B4-8F70-D7F675F4794D}">
      <dsp:nvSpPr>
        <dsp:cNvPr id="0" name=""/>
        <dsp:cNvSpPr/>
      </dsp:nvSpPr>
      <dsp:spPr>
        <a:xfrm>
          <a:off x="0" y="3015360"/>
          <a:ext cx="10068791" cy="109209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A8AA4CC-928A-4E93-BD97-71E117D9E9C7}">
      <dsp:nvSpPr>
        <dsp:cNvPr id="0" name=""/>
        <dsp:cNvSpPr/>
      </dsp:nvSpPr>
      <dsp:spPr>
        <a:xfrm>
          <a:off x="368856" y="3226085"/>
          <a:ext cx="670647" cy="6706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D414F4A-011B-4CF6-9FDC-55E6CEE313EC}">
      <dsp:nvSpPr>
        <dsp:cNvPr id="0" name=""/>
        <dsp:cNvSpPr/>
      </dsp:nvSpPr>
      <dsp:spPr>
        <a:xfrm>
          <a:off x="1382437" y="3197122"/>
          <a:ext cx="8151638" cy="462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973" tIns="48973" rIns="48973" bIns="48973" numCol="1" spcCol="1270" anchor="ctr" anchorCtr="0">
          <a:noAutofit/>
        </a:bodyPr>
        <a:lstStyle/>
        <a:p>
          <a:pPr marL="0" lvl="0" indent="0" algn="l" defTabSz="977900">
            <a:lnSpc>
              <a:spcPct val="100000"/>
            </a:lnSpc>
            <a:spcBef>
              <a:spcPct val="0"/>
            </a:spcBef>
            <a:spcAft>
              <a:spcPct val="35000"/>
            </a:spcAft>
            <a:buNone/>
          </a:pPr>
          <a:r>
            <a:rPr lang="en-GB" sz="2200" kern="1200" dirty="0"/>
            <a:t>B) 12 metres</a:t>
          </a:r>
          <a:endParaRPr lang="en-US" sz="2200" kern="1200" dirty="0"/>
        </a:p>
      </dsp:txBody>
      <dsp:txXfrm>
        <a:off x="1382437" y="3197122"/>
        <a:ext cx="8151638" cy="462736"/>
      </dsp:txXfrm>
    </dsp:sp>
    <dsp:sp modelId="{6773F167-B095-4F38-937E-3F73E18DC0E4}">
      <dsp:nvSpPr>
        <dsp:cNvPr id="0" name=""/>
        <dsp:cNvSpPr/>
      </dsp:nvSpPr>
      <dsp:spPr>
        <a:xfrm>
          <a:off x="0" y="4486211"/>
          <a:ext cx="10068791" cy="1092098"/>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11A5E50-F107-4186-A913-FDA0A7D3FD2A}">
      <dsp:nvSpPr>
        <dsp:cNvPr id="0" name=""/>
        <dsp:cNvSpPr/>
      </dsp:nvSpPr>
      <dsp:spPr>
        <a:xfrm>
          <a:off x="368856" y="4696936"/>
          <a:ext cx="670647" cy="6706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7F4B7A-6988-402C-A0E1-BFDF851084C5}">
      <dsp:nvSpPr>
        <dsp:cNvPr id="0" name=""/>
        <dsp:cNvSpPr/>
      </dsp:nvSpPr>
      <dsp:spPr>
        <a:xfrm>
          <a:off x="1408359" y="4680528"/>
          <a:ext cx="8151638" cy="462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973" tIns="48973" rIns="48973" bIns="48973" numCol="1" spcCol="1270" anchor="ctr" anchorCtr="0">
          <a:noAutofit/>
        </a:bodyPr>
        <a:lstStyle/>
        <a:p>
          <a:pPr marL="0" lvl="0" indent="0" algn="l" defTabSz="977900">
            <a:lnSpc>
              <a:spcPct val="100000"/>
            </a:lnSpc>
            <a:spcBef>
              <a:spcPct val="0"/>
            </a:spcBef>
            <a:spcAft>
              <a:spcPct val="35000"/>
            </a:spcAft>
            <a:buNone/>
          </a:pPr>
          <a:r>
            <a:rPr lang="en-GB" sz="2200" kern="1200" dirty="0"/>
            <a:t>C) 23 metres</a:t>
          </a:r>
          <a:endParaRPr lang="en-US" sz="2200" kern="1200" dirty="0"/>
        </a:p>
      </dsp:txBody>
      <dsp:txXfrm>
        <a:off x="1408359" y="4680528"/>
        <a:ext cx="8151638" cy="4627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B78D4-1E00-43F6-BB3E-7D468F7AA09F}">
      <dsp:nvSpPr>
        <dsp:cNvPr id="0" name=""/>
        <dsp:cNvSpPr/>
      </dsp:nvSpPr>
      <dsp:spPr>
        <a:xfrm>
          <a:off x="0" y="33169"/>
          <a:ext cx="10543095" cy="1014565"/>
        </a:xfrm>
        <a:prstGeom prst="roundRect">
          <a:avLst>
            <a:gd name="adj" fmla="val 10000"/>
          </a:avLst>
        </a:prstGeom>
        <a:solidFill>
          <a:schemeClr val="accent2">
            <a:tint val="40000"/>
            <a:hueOff val="0"/>
            <a:satOff val="0"/>
            <a:lumOff val="0"/>
            <a:alphaOff val="0"/>
          </a:schemeClr>
        </a:solidFill>
        <a:ln>
          <a:solidFill>
            <a:schemeClr val="tx1"/>
          </a:solid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8EDB0BA-8694-46DD-8B3C-210BAAA1FA35}">
      <dsp:nvSpPr>
        <dsp:cNvPr id="0" name=""/>
        <dsp:cNvSpPr/>
      </dsp:nvSpPr>
      <dsp:spPr>
        <a:xfrm>
          <a:off x="306906" y="230279"/>
          <a:ext cx="558011" cy="5580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40F493-454C-443A-BCA2-A1776F1953D2}">
      <dsp:nvSpPr>
        <dsp:cNvPr id="0" name=""/>
        <dsp:cNvSpPr/>
      </dsp:nvSpPr>
      <dsp:spPr>
        <a:xfrm>
          <a:off x="1171823" y="2001"/>
          <a:ext cx="9371271" cy="1014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75" tIns="107375" rIns="107375" bIns="107375" numCol="1" spcCol="1270" anchor="ctr" anchorCtr="0">
          <a:noAutofit/>
        </a:bodyPr>
        <a:lstStyle/>
        <a:p>
          <a:pPr marL="0" lvl="0" indent="0" algn="l" defTabSz="1155700">
            <a:lnSpc>
              <a:spcPct val="100000"/>
            </a:lnSpc>
            <a:spcBef>
              <a:spcPct val="0"/>
            </a:spcBef>
            <a:spcAft>
              <a:spcPct val="35000"/>
            </a:spcAft>
            <a:buNone/>
          </a:pPr>
          <a:r>
            <a:rPr lang="en-GB" sz="2600" b="1" i="1" kern="1200" dirty="0"/>
            <a:t>Q. Which age group is more at risk of being hit by vehicle?</a:t>
          </a:r>
          <a:endParaRPr lang="en-US" sz="2600" b="1" kern="1200" dirty="0"/>
        </a:p>
      </dsp:txBody>
      <dsp:txXfrm>
        <a:off x="1171823" y="2001"/>
        <a:ext cx="9371271" cy="1014565"/>
      </dsp:txXfrm>
    </dsp:sp>
    <dsp:sp modelId="{FE880A64-EB44-4886-A869-BBEEE310B289}">
      <dsp:nvSpPr>
        <dsp:cNvPr id="0" name=""/>
        <dsp:cNvSpPr/>
      </dsp:nvSpPr>
      <dsp:spPr>
        <a:xfrm>
          <a:off x="0" y="1270208"/>
          <a:ext cx="10543095" cy="1014565"/>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C9BA241-5DFB-40D9-8E66-9690FA4BA61A}">
      <dsp:nvSpPr>
        <dsp:cNvPr id="0" name=""/>
        <dsp:cNvSpPr/>
      </dsp:nvSpPr>
      <dsp:spPr>
        <a:xfrm>
          <a:off x="306906" y="1498486"/>
          <a:ext cx="558011" cy="5580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EC2A081-892B-49DD-B15B-FA2159AFC289}">
      <dsp:nvSpPr>
        <dsp:cNvPr id="0" name=""/>
        <dsp:cNvSpPr/>
      </dsp:nvSpPr>
      <dsp:spPr>
        <a:xfrm>
          <a:off x="1171823" y="1270208"/>
          <a:ext cx="9371271" cy="1014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75" tIns="107375" rIns="107375" bIns="107375" numCol="1" spcCol="1270" anchor="ctr" anchorCtr="0">
          <a:noAutofit/>
        </a:bodyPr>
        <a:lstStyle/>
        <a:p>
          <a:pPr marL="0" lvl="0" indent="0" algn="l" defTabSz="977900">
            <a:lnSpc>
              <a:spcPct val="100000"/>
            </a:lnSpc>
            <a:spcBef>
              <a:spcPct val="0"/>
            </a:spcBef>
            <a:spcAft>
              <a:spcPct val="35000"/>
            </a:spcAft>
            <a:buNone/>
          </a:pPr>
          <a:r>
            <a:rPr lang="en-GB" sz="2200" kern="1200" dirty="0"/>
            <a:t>A) 0-4 year olds</a:t>
          </a:r>
          <a:endParaRPr lang="en-US" sz="2200" kern="1200" dirty="0"/>
        </a:p>
      </dsp:txBody>
      <dsp:txXfrm>
        <a:off x="1171823" y="1270208"/>
        <a:ext cx="9371271" cy="1014565"/>
      </dsp:txXfrm>
    </dsp:sp>
    <dsp:sp modelId="{9642E803-F6D7-47B4-8F70-D7F675F4794D}">
      <dsp:nvSpPr>
        <dsp:cNvPr id="0" name=""/>
        <dsp:cNvSpPr/>
      </dsp:nvSpPr>
      <dsp:spPr>
        <a:xfrm>
          <a:off x="0" y="2538415"/>
          <a:ext cx="10543095" cy="1014565"/>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A8AA4CC-928A-4E93-BD97-71E117D9E9C7}">
      <dsp:nvSpPr>
        <dsp:cNvPr id="0" name=""/>
        <dsp:cNvSpPr/>
      </dsp:nvSpPr>
      <dsp:spPr>
        <a:xfrm>
          <a:off x="306906" y="2766692"/>
          <a:ext cx="558011" cy="5580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D414F4A-011B-4CF6-9FDC-55E6CEE313EC}">
      <dsp:nvSpPr>
        <dsp:cNvPr id="0" name=""/>
        <dsp:cNvSpPr/>
      </dsp:nvSpPr>
      <dsp:spPr>
        <a:xfrm>
          <a:off x="1171823" y="2538415"/>
          <a:ext cx="9371271" cy="1014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75" tIns="107375" rIns="107375" bIns="107375" numCol="1" spcCol="1270" anchor="ctr" anchorCtr="0">
          <a:noAutofit/>
        </a:bodyPr>
        <a:lstStyle/>
        <a:p>
          <a:pPr marL="0" lvl="0" indent="0" algn="l" defTabSz="977900">
            <a:lnSpc>
              <a:spcPct val="100000"/>
            </a:lnSpc>
            <a:spcBef>
              <a:spcPct val="0"/>
            </a:spcBef>
            <a:spcAft>
              <a:spcPct val="35000"/>
            </a:spcAft>
            <a:buNone/>
          </a:pPr>
          <a:r>
            <a:rPr lang="en-GB" sz="2200" kern="1200" dirty="0"/>
            <a:t>B) 5-8 year olds</a:t>
          </a:r>
          <a:endParaRPr lang="en-US" sz="2200" kern="1200" dirty="0"/>
        </a:p>
      </dsp:txBody>
      <dsp:txXfrm>
        <a:off x="1171823" y="2538415"/>
        <a:ext cx="9371271" cy="1014565"/>
      </dsp:txXfrm>
    </dsp:sp>
    <dsp:sp modelId="{6773F167-B095-4F38-937E-3F73E18DC0E4}">
      <dsp:nvSpPr>
        <dsp:cNvPr id="0" name=""/>
        <dsp:cNvSpPr/>
      </dsp:nvSpPr>
      <dsp:spPr>
        <a:xfrm>
          <a:off x="0" y="3806622"/>
          <a:ext cx="10543095" cy="1014565"/>
        </a:xfrm>
        <a:prstGeom prst="roundRect">
          <a:avLst>
            <a:gd name="adj" fmla="val 10000"/>
          </a:avLst>
        </a:prstGeom>
        <a:solidFill>
          <a:schemeClr val="accent2">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11A5E50-F107-4186-A913-FDA0A7D3FD2A}">
      <dsp:nvSpPr>
        <dsp:cNvPr id="0" name=""/>
        <dsp:cNvSpPr/>
      </dsp:nvSpPr>
      <dsp:spPr>
        <a:xfrm>
          <a:off x="306906" y="4034899"/>
          <a:ext cx="558011" cy="5580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7F4B7A-6988-402C-A0E1-BFDF851084C5}">
      <dsp:nvSpPr>
        <dsp:cNvPr id="0" name=""/>
        <dsp:cNvSpPr/>
      </dsp:nvSpPr>
      <dsp:spPr>
        <a:xfrm>
          <a:off x="1171823" y="3806622"/>
          <a:ext cx="9371271" cy="1014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75" tIns="107375" rIns="107375" bIns="107375" numCol="1" spcCol="1270" anchor="ctr" anchorCtr="0">
          <a:noAutofit/>
        </a:bodyPr>
        <a:lstStyle/>
        <a:p>
          <a:pPr marL="0" lvl="0" indent="0" algn="l" defTabSz="977900">
            <a:lnSpc>
              <a:spcPct val="100000"/>
            </a:lnSpc>
            <a:spcBef>
              <a:spcPct val="0"/>
            </a:spcBef>
            <a:spcAft>
              <a:spcPct val="35000"/>
            </a:spcAft>
            <a:buNone/>
          </a:pPr>
          <a:r>
            <a:rPr lang="en-GB" sz="2200" kern="1200" dirty="0"/>
            <a:t>C) 10-13 year olds </a:t>
          </a:r>
          <a:endParaRPr lang="en-US" sz="2200" kern="1200" dirty="0"/>
        </a:p>
      </dsp:txBody>
      <dsp:txXfrm>
        <a:off x="1171823" y="3806622"/>
        <a:ext cx="9371271" cy="10145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CC3F0-154D-4128-8F84-1C9D2FCB1469}">
      <dsp:nvSpPr>
        <dsp:cNvPr id="0" name=""/>
        <dsp:cNvSpPr/>
      </dsp:nvSpPr>
      <dsp:spPr>
        <a:xfrm>
          <a:off x="3612032" y="2161308"/>
          <a:ext cx="2094270" cy="2078182"/>
        </a:xfrm>
        <a:prstGeom prst="ellipse">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rial Rounded MT Bold" panose="020F0704030504030204" pitchFamily="34" charset="0"/>
            </a:rPr>
            <a:t>How can I keep myself safe on the road?</a:t>
          </a:r>
          <a:endParaRPr lang="en-GB" sz="2000" kern="1200" dirty="0"/>
        </a:p>
      </dsp:txBody>
      <dsp:txXfrm>
        <a:off x="3918731" y="2465651"/>
        <a:ext cx="1480872" cy="1469496"/>
      </dsp:txXfrm>
    </dsp:sp>
    <dsp:sp modelId="{189057E4-3A1D-4DCE-97AD-A19DFB4DA154}">
      <dsp:nvSpPr>
        <dsp:cNvPr id="0" name=""/>
        <dsp:cNvSpPr/>
      </dsp:nvSpPr>
      <dsp:spPr>
        <a:xfrm rot="16201158">
          <a:off x="4368410" y="1543534"/>
          <a:ext cx="582446"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4450759" y="1735747"/>
        <a:ext cx="417692" cy="329509"/>
      </dsp:txXfrm>
    </dsp:sp>
    <dsp:sp modelId="{7EFAE31B-B358-41AD-A875-544FA992605A}">
      <dsp:nvSpPr>
        <dsp:cNvPr id="0" name=""/>
        <dsp:cNvSpPr/>
      </dsp:nvSpPr>
      <dsp:spPr>
        <a:xfrm>
          <a:off x="3933143" y="0"/>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Plan your journey &amp; leave enough time</a:t>
          </a:r>
          <a:endParaRPr lang="en-GB" sz="1800" kern="1200" dirty="0"/>
        </a:p>
      </dsp:txBody>
      <dsp:txXfrm>
        <a:off x="4004106" y="70963"/>
        <a:ext cx="1311789" cy="1311789"/>
      </dsp:txXfrm>
    </dsp:sp>
    <dsp:sp modelId="{4EF5F3C6-6918-413E-BFBB-F8D6F3EC052C}">
      <dsp:nvSpPr>
        <dsp:cNvPr id="0" name=""/>
        <dsp:cNvSpPr/>
      </dsp:nvSpPr>
      <dsp:spPr>
        <a:xfrm rot="19280754">
          <a:off x="5668595" y="1756657"/>
          <a:ext cx="904621"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5686641" y="1917947"/>
        <a:ext cx="739867" cy="329509"/>
      </dsp:txXfrm>
    </dsp:sp>
    <dsp:sp modelId="{4ED8F407-3B62-4172-886C-240939F6B495}">
      <dsp:nvSpPr>
        <dsp:cNvPr id="0" name=""/>
        <dsp:cNvSpPr/>
      </dsp:nvSpPr>
      <dsp:spPr>
        <a:xfrm>
          <a:off x="6648127" y="301331"/>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Don’t take risks</a:t>
          </a:r>
        </a:p>
      </dsp:txBody>
      <dsp:txXfrm>
        <a:off x="6719090" y="372294"/>
        <a:ext cx="1311789" cy="1311789"/>
      </dsp:txXfrm>
    </dsp:sp>
    <dsp:sp modelId="{37226E57-D8B0-4A50-98EC-7C5398393433}">
      <dsp:nvSpPr>
        <dsp:cNvPr id="0" name=""/>
        <dsp:cNvSpPr/>
      </dsp:nvSpPr>
      <dsp:spPr>
        <a:xfrm rot="40999">
          <a:off x="6046629" y="2947248"/>
          <a:ext cx="820187"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6046635" y="3056102"/>
        <a:ext cx="655433" cy="329509"/>
      </dsp:txXfrm>
    </dsp:sp>
    <dsp:sp modelId="{8117E8DD-C2AA-489F-A856-0B3157283C9C}">
      <dsp:nvSpPr>
        <dsp:cNvPr id="0" name=""/>
        <dsp:cNvSpPr/>
      </dsp:nvSpPr>
      <dsp:spPr>
        <a:xfrm>
          <a:off x="7253589" y="2513154"/>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1" kern="1200" dirty="0"/>
            <a:t>Put phones &amp; headphones away </a:t>
          </a:r>
        </a:p>
      </dsp:txBody>
      <dsp:txXfrm>
        <a:off x="7324552" y="2584117"/>
        <a:ext cx="1311789" cy="1311789"/>
      </dsp:txXfrm>
    </dsp:sp>
    <dsp:sp modelId="{C9980AE2-D539-4D6F-85F5-F02C366C2219}">
      <dsp:nvSpPr>
        <dsp:cNvPr id="0" name=""/>
        <dsp:cNvSpPr/>
      </dsp:nvSpPr>
      <dsp:spPr>
        <a:xfrm rot="2144434">
          <a:off x="5734675" y="4037486"/>
          <a:ext cx="938493"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5750189" y="4099204"/>
        <a:ext cx="773739" cy="329509"/>
      </dsp:txXfrm>
    </dsp:sp>
    <dsp:sp modelId="{5C2CF801-58C3-4535-BF8B-5C2BD193CDF1}">
      <dsp:nvSpPr>
        <dsp:cNvPr id="0" name=""/>
        <dsp:cNvSpPr/>
      </dsp:nvSpPr>
      <dsp:spPr>
        <a:xfrm>
          <a:off x="6807220" y="4542463"/>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Don’t be distracted or distract others</a:t>
          </a:r>
        </a:p>
      </dsp:txBody>
      <dsp:txXfrm>
        <a:off x="6878183" y="4613426"/>
        <a:ext cx="1311789" cy="1311789"/>
      </dsp:txXfrm>
    </dsp:sp>
    <dsp:sp modelId="{05A260FF-D149-4CD2-A068-61B1E2E83CC9}">
      <dsp:nvSpPr>
        <dsp:cNvPr id="0" name=""/>
        <dsp:cNvSpPr/>
      </dsp:nvSpPr>
      <dsp:spPr>
        <a:xfrm rot="5400000">
          <a:off x="4356565" y="4306536"/>
          <a:ext cx="605205"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dirty="0"/>
        </a:p>
      </dsp:txBody>
      <dsp:txXfrm>
        <a:off x="4438942" y="4333995"/>
        <a:ext cx="440451" cy="329509"/>
      </dsp:txXfrm>
    </dsp:sp>
    <dsp:sp modelId="{74FEA75C-A8AC-484F-9D55-50D8FB15EFE6}">
      <dsp:nvSpPr>
        <dsp:cNvPr id="0" name=""/>
        <dsp:cNvSpPr/>
      </dsp:nvSpPr>
      <dsp:spPr>
        <a:xfrm>
          <a:off x="3932310" y="4943896"/>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Think for yourself – don’t just follow the crowd</a:t>
          </a:r>
        </a:p>
      </dsp:txBody>
      <dsp:txXfrm>
        <a:off x="4003273" y="5014859"/>
        <a:ext cx="1311789" cy="1311789"/>
      </dsp:txXfrm>
    </dsp:sp>
    <dsp:sp modelId="{3DAF37D3-8374-49E2-AE28-765958141625}">
      <dsp:nvSpPr>
        <dsp:cNvPr id="0" name=""/>
        <dsp:cNvSpPr/>
      </dsp:nvSpPr>
      <dsp:spPr>
        <a:xfrm rot="8656969">
          <a:off x="2835315" y="3954937"/>
          <a:ext cx="785147"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2984575" y="4016683"/>
        <a:ext cx="620393" cy="329509"/>
      </dsp:txXfrm>
    </dsp:sp>
    <dsp:sp modelId="{5FFD0AC7-9EC7-4D77-A5A7-BFEBF2F4FB20}">
      <dsp:nvSpPr>
        <dsp:cNvPr id="0" name=""/>
        <dsp:cNvSpPr/>
      </dsp:nvSpPr>
      <dsp:spPr>
        <a:xfrm>
          <a:off x="1291463" y="4372383"/>
          <a:ext cx="1453715" cy="1453715"/>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Be Bright Be Seen</a:t>
          </a:r>
        </a:p>
      </dsp:txBody>
      <dsp:txXfrm>
        <a:off x="1362428" y="4443348"/>
        <a:ext cx="1311785" cy="1311785"/>
      </dsp:txXfrm>
    </dsp:sp>
    <dsp:sp modelId="{A9E1DE66-0613-4ADD-A1D6-FF4712277927}">
      <dsp:nvSpPr>
        <dsp:cNvPr id="0" name=""/>
        <dsp:cNvSpPr/>
      </dsp:nvSpPr>
      <dsp:spPr>
        <a:xfrm rot="10880851">
          <a:off x="2244917" y="2880385"/>
          <a:ext cx="966475"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2409648" y="2992158"/>
        <a:ext cx="801721" cy="329509"/>
      </dsp:txXfrm>
    </dsp:sp>
    <dsp:sp modelId="{449735B5-5F23-4A85-8572-14433FA73B5F}">
      <dsp:nvSpPr>
        <dsp:cNvPr id="0" name=""/>
        <dsp:cNvSpPr/>
      </dsp:nvSpPr>
      <dsp:spPr>
        <a:xfrm>
          <a:off x="335777" y="2388940"/>
          <a:ext cx="1453715" cy="1453715"/>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Use the Green Cross Code</a:t>
          </a:r>
        </a:p>
      </dsp:txBody>
      <dsp:txXfrm>
        <a:off x="406742" y="2459905"/>
        <a:ext cx="1311785" cy="1311785"/>
      </dsp:txXfrm>
    </dsp:sp>
    <dsp:sp modelId="{35E83BA8-D401-438C-9C11-F26DAB1F5A33}">
      <dsp:nvSpPr>
        <dsp:cNvPr id="0" name=""/>
        <dsp:cNvSpPr/>
      </dsp:nvSpPr>
      <dsp:spPr>
        <a:xfrm rot="13070862">
          <a:off x="2695418" y="1761983"/>
          <a:ext cx="931862" cy="549181"/>
        </a:xfrm>
        <a:prstGeom prst="rightArrow">
          <a:avLst>
            <a:gd name="adj1" fmla="val 60000"/>
            <a:gd name="adj2" fmla="val 50000"/>
          </a:avLst>
        </a:prstGeom>
        <a:gradFill rotWithShape="0">
          <a:gsLst>
            <a:gs pos="0">
              <a:schemeClr val="accent2">
                <a:tint val="60000"/>
                <a:hueOff val="0"/>
                <a:satOff val="0"/>
                <a:lumOff val="0"/>
                <a:alphaOff val="0"/>
                <a:tint val="96000"/>
                <a:lumMod val="100000"/>
              </a:schemeClr>
            </a:gs>
            <a:gs pos="78000">
              <a:schemeClr val="accent2">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rot="10800000">
        <a:off x="2842844" y="1922363"/>
        <a:ext cx="767108" cy="329509"/>
      </dsp:txXfrm>
    </dsp:sp>
    <dsp:sp modelId="{3306E419-BC3F-446F-9AB8-AB17F1DB51DD}">
      <dsp:nvSpPr>
        <dsp:cNvPr id="0" name=""/>
        <dsp:cNvSpPr/>
      </dsp:nvSpPr>
      <dsp:spPr>
        <a:xfrm>
          <a:off x="1145518" y="308166"/>
          <a:ext cx="1453715" cy="1453715"/>
        </a:xfrm>
        <a:prstGeom prst="flowChartAlternateProcess">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tx1"/>
          </a:solid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t>Cross at a safe place</a:t>
          </a:r>
        </a:p>
      </dsp:txBody>
      <dsp:txXfrm>
        <a:off x="1216481" y="379129"/>
        <a:ext cx="1311789" cy="131178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2D1B42-404B-4CB3-BA9C-68D3CFBE587B}" type="datetimeFigureOut">
              <a:rPr lang="en-GB" smtClean="0"/>
              <a:t>25/07/2025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A209A0-6868-4F71-B28C-5A19E2E11B60}" type="slidenum">
              <a:rPr lang="en-GB" smtClean="0"/>
              <a:t>‹#›</a:t>
            </a:fld>
            <a:endParaRPr lang="en-GB"/>
          </a:p>
        </p:txBody>
      </p:sp>
    </p:spTree>
    <p:extLst>
      <p:ext uri="{BB962C8B-B14F-4D97-AF65-F5344CB8AC3E}">
        <p14:creationId xmlns:p14="http://schemas.microsoft.com/office/powerpoint/2010/main" val="3377856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i="1" kern="1200" baseline="0" dirty="0">
                <a:solidFill>
                  <a:schemeClr val="tx1"/>
                </a:solidFill>
                <a:effectLst/>
                <a:latin typeface="+mn-lt"/>
                <a:ea typeface="+mn-ea"/>
                <a:cs typeface="+mn-cs"/>
              </a:rPr>
              <a:t>Q. Who thinks they know a lot about road safety?</a:t>
            </a:r>
          </a:p>
          <a:p>
            <a:pPr lvl="0"/>
            <a:endParaRPr lang="en-GB" sz="1200" b="1" kern="1200" dirty="0">
              <a:solidFill>
                <a:schemeClr val="tx1"/>
              </a:solidFill>
              <a:effectLst/>
              <a:latin typeface="+mn-lt"/>
              <a:ea typeface="+mn-ea"/>
              <a:cs typeface="+mn-cs"/>
            </a:endParaRPr>
          </a:p>
          <a:p>
            <a:pPr lvl="0"/>
            <a:r>
              <a:rPr lang="en-GB" sz="1200" kern="1200" baseline="0" dirty="0">
                <a:solidFill>
                  <a:schemeClr val="tx1"/>
                </a:solidFill>
                <a:effectLst/>
                <a:latin typeface="+mn-lt"/>
                <a:ea typeface="+mn-ea"/>
                <a:cs typeface="+mn-cs"/>
              </a:rPr>
              <a:t>I'm going to test your knowledge with </a:t>
            </a:r>
            <a:r>
              <a:rPr lang="en-GB" sz="1200" kern="1200" dirty="0">
                <a:solidFill>
                  <a:schemeClr val="tx1"/>
                </a:solidFill>
                <a:effectLst/>
                <a:latin typeface="+mn-lt"/>
                <a:ea typeface="+mn-ea"/>
                <a:cs typeface="+mn-cs"/>
              </a:rPr>
              <a:t>3 multiple choice questions.</a:t>
            </a:r>
            <a:r>
              <a:rPr lang="en-GB" sz="1200" kern="1200" baseline="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5A209A0-6868-4F71-B28C-5A19E2E11B60}" type="slidenum">
              <a:rPr lang="en-GB" smtClean="0"/>
              <a:t>1</a:t>
            </a:fld>
            <a:endParaRPr lang="en-GB"/>
          </a:p>
        </p:txBody>
      </p:sp>
    </p:spTree>
    <p:extLst>
      <p:ext uri="{BB962C8B-B14F-4D97-AF65-F5344CB8AC3E}">
        <p14:creationId xmlns:p14="http://schemas.microsoft.com/office/powerpoint/2010/main" val="917084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….picked up his mobile phone and ran out of the house calling, “Bye Mum!”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10</a:t>
            </a:fld>
            <a:endParaRPr lang="en-GB"/>
          </a:p>
        </p:txBody>
      </p:sp>
    </p:spTree>
    <p:extLst>
      <p:ext uri="{BB962C8B-B14F-4D97-AF65-F5344CB8AC3E}">
        <p14:creationId xmlns:p14="http://schemas.microsoft.com/office/powerpoint/2010/main" val="3600695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He was going to have to run to the bus stop now to get there on time. </a:t>
            </a:r>
            <a:r>
              <a:rPr lang="en-GB" dirty="0"/>
              <a:t>As he was running</a:t>
            </a:r>
            <a:r>
              <a:rPr lang="en-GB" baseline="0" dirty="0"/>
              <a:t>, </a:t>
            </a:r>
            <a:r>
              <a:rPr lang="en-GB" dirty="0"/>
              <a:t>his phone beeped, it was a message from Ben</a:t>
            </a:r>
            <a:r>
              <a:rPr lang="en-GB" baseline="0" dirty="0"/>
              <a:t> wondering where he was. </a:t>
            </a:r>
            <a:r>
              <a:rPr lang="en-GB" sz="1200" kern="1200" dirty="0">
                <a:solidFill>
                  <a:schemeClr val="tx1"/>
                </a:solidFill>
                <a:effectLst/>
                <a:latin typeface="+mn-lt"/>
                <a:ea typeface="+mn-ea"/>
                <a:cs typeface="+mn-cs"/>
              </a:rPr>
              <a:t>He often met Ben on his way to school, but Ben was already at the bus stop now waiting.</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11</a:t>
            </a:fld>
            <a:endParaRPr lang="en-GB"/>
          </a:p>
        </p:txBody>
      </p:sp>
    </p:spTree>
    <p:extLst>
      <p:ext uri="{BB962C8B-B14F-4D97-AF65-F5344CB8AC3E}">
        <p14:creationId xmlns:p14="http://schemas.microsoft.com/office/powerpoint/2010/main" val="232175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then,</a:t>
            </a:r>
            <a:r>
              <a:rPr lang="en-GB" baseline="0" dirty="0"/>
              <a:t> Ben, who had been waiting at the bus stop for some time, spotted Charlie at the opposite side of the road. Charlie was looking down at his phone. </a:t>
            </a:r>
          </a:p>
          <a:p>
            <a:endParaRPr lang="en-GB" b="0" i="1" baseline="0" dirty="0"/>
          </a:p>
          <a:p>
            <a:r>
              <a:rPr lang="en-GB" b="0" i="1" baseline="0" dirty="0"/>
              <a:t>Q. What do you think Ben did to get his attention? </a:t>
            </a:r>
            <a:endParaRPr lang="en-GB" i="1" baseline="0" dirty="0"/>
          </a:p>
          <a:p>
            <a:r>
              <a:rPr lang="en-GB" baseline="0" dirty="0"/>
              <a:t>A. He shouted; “CHARLIE, OVER HERE, HURRY UP!” </a:t>
            </a:r>
          </a:p>
          <a:p>
            <a:endParaRPr lang="en-GB" b="1" i="1" baseline="0" dirty="0"/>
          </a:p>
          <a:p>
            <a:r>
              <a:rPr lang="en-GB" b="0" i="1" baseline="0" dirty="0"/>
              <a:t>Q. And what do you think Charlie did then? </a:t>
            </a:r>
          </a:p>
          <a:p>
            <a:r>
              <a:rPr lang="en-GB" i="0" baseline="0" dirty="0"/>
              <a:t>A. He ran into the road without looking. </a:t>
            </a:r>
          </a:p>
          <a:p>
            <a:endParaRPr lang="en-GB" baseline="0" dirty="0"/>
          </a:p>
          <a:p>
            <a:r>
              <a:rPr lang="en-GB" b="1" baseline="0" dirty="0"/>
              <a:t>Click for next slide…</a:t>
            </a:r>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12</a:t>
            </a:fld>
            <a:endParaRPr lang="en-GB"/>
          </a:p>
        </p:txBody>
      </p:sp>
    </p:spTree>
    <p:extLst>
      <p:ext uri="{BB962C8B-B14F-4D97-AF65-F5344CB8AC3E}">
        <p14:creationId xmlns:p14="http://schemas.microsoft.com/office/powerpoint/2010/main" val="529908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Charlie was hit by a car. The driver did not stop in time.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13</a:t>
            </a:fld>
            <a:endParaRPr lang="en-GB"/>
          </a:p>
        </p:txBody>
      </p:sp>
    </p:spTree>
    <p:extLst>
      <p:ext uri="{BB962C8B-B14F-4D97-AF65-F5344CB8AC3E}">
        <p14:creationId xmlns:p14="http://schemas.microsoft.com/office/powerpoint/2010/main" val="2262991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a:t>
            </a:r>
            <a:r>
              <a:rPr lang="en-GB" baseline="0" dirty="0"/>
              <a:t> that was how Charlie’s accident happened. Just one mistake and his life has changed forever. </a:t>
            </a:r>
          </a:p>
          <a:p>
            <a:endParaRPr lang="en-GB" baseline="0" dirty="0"/>
          </a:p>
          <a:p>
            <a:r>
              <a:rPr lang="en-GB" b="1" baseline="0" dirty="0"/>
              <a:t>Click for next slide…</a:t>
            </a:r>
            <a:endParaRPr lang="en-GB" b="1" dirty="0"/>
          </a:p>
          <a:p>
            <a:endParaRPr lang="en-GB" baseline="0" dirty="0"/>
          </a:p>
        </p:txBody>
      </p:sp>
      <p:sp>
        <p:nvSpPr>
          <p:cNvPr id="4" name="Slide Number Placeholder 3"/>
          <p:cNvSpPr>
            <a:spLocks noGrp="1"/>
          </p:cNvSpPr>
          <p:nvPr>
            <p:ph type="sldNum" sz="quarter" idx="10"/>
          </p:nvPr>
        </p:nvSpPr>
        <p:spPr/>
        <p:txBody>
          <a:bodyPr/>
          <a:lstStyle/>
          <a:p>
            <a:fld id="{F5A209A0-6868-4F71-B28C-5A19E2E11B60}" type="slidenum">
              <a:rPr lang="en-GB" smtClean="0"/>
              <a:t>14</a:t>
            </a:fld>
            <a:endParaRPr lang="en-GB"/>
          </a:p>
        </p:txBody>
      </p:sp>
    </p:spTree>
    <p:extLst>
      <p:ext uri="{BB962C8B-B14F-4D97-AF65-F5344CB8AC3E}">
        <p14:creationId xmlns:p14="http://schemas.microsoft.com/office/powerpoint/2010/main" val="267254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Before playing the statements, discuss the driver and Ben.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Charlie was severely</a:t>
            </a:r>
            <a:r>
              <a:rPr lang="en-GB" sz="1200" kern="1200" baseline="0" dirty="0">
                <a:solidFill>
                  <a:schemeClr val="tx1"/>
                </a:solidFill>
                <a:effectLst/>
                <a:latin typeface="+mn-lt"/>
                <a:ea typeface="+mn-ea"/>
                <a:cs typeface="+mn-cs"/>
              </a:rPr>
              <a:t> affected by this accident, but he was not the only one. </a:t>
            </a:r>
            <a:r>
              <a:rPr lang="en-GB" sz="1200" kern="1200" dirty="0">
                <a:solidFill>
                  <a:schemeClr val="tx1"/>
                </a:solidFill>
                <a:effectLst/>
                <a:latin typeface="+mn-lt"/>
                <a:ea typeface="+mn-ea"/>
                <a:cs typeface="+mn-cs"/>
              </a:rPr>
              <a:t>There were two</a:t>
            </a:r>
            <a:r>
              <a:rPr lang="en-GB" sz="1200" kern="1200" baseline="0" dirty="0">
                <a:solidFill>
                  <a:schemeClr val="tx1"/>
                </a:solidFill>
                <a:effectLst/>
                <a:latin typeface="+mn-lt"/>
                <a:ea typeface="+mn-ea"/>
                <a:cs typeface="+mn-cs"/>
              </a:rPr>
              <a:t> other people in the story who would have been</a:t>
            </a:r>
            <a:r>
              <a:rPr lang="en-GB" sz="1200" kern="1200" dirty="0">
                <a:solidFill>
                  <a:schemeClr val="tx1"/>
                </a:solidFill>
                <a:effectLst/>
                <a:latin typeface="+mn-lt"/>
                <a:ea typeface="+mn-ea"/>
                <a:cs typeface="+mn-cs"/>
              </a:rPr>
              <a:t> affected – who are they? (The driver</a:t>
            </a:r>
            <a:r>
              <a:rPr lang="en-GB" sz="1200" kern="1200" baseline="0" dirty="0">
                <a:solidFill>
                  <a:schemeClr val="tx1"/>
                </a:solidFill>
                <a:effectLst/>
                <a:latin typeface="+mn-lt"/>
                <a:ea typeface="+mn-ea"/>
                <a:cs typeface="+mn-cs"/>
              </a:rPr>
              <a:t> &amp; Ben). </a:t>
            </a:r>
          </a:p>
          <a:p>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Q. Does anyone think</a:t>
            </a:r>
            <a:r>
              <a:rPr lang="en-GB" sz="1200" b="1" i="1" kern="1200" baseline="0" dirty="0">
                <a:solidFill>
                  <a:schemeClr val="tx1"/>
                </a:solidFill>
                <a:effectLst/>
                <a:latin typeface="+mn-lt"/>
                <a:ea typeface="+mn-ea"/>
                <a:cs typeface="+mn-cs"/>
              </a:rPr>
              <a:t> that the </a:t>
            </a:r>
            <a:r>
              <a:rPr lang="en-GB" sz="1200" b="1" i="1" kern="1200" dirty="0">
                <a:solidFill>
                  <a:schemeClr val="tx1"/>
                </a:solidFill>
                <a:effectLst/>
                <a:latin typeface="+mn-lt"/>
                <a:ea typeface="+mn-ea"/>
                <a:cs typeface="+mn-cs"/>
              </a:rPr>
              <a:t>driver is to blame?</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Ask those with their hand up why they</a:t>
            </a:r>
            <a:r>
              <a:rPr lang="en-GB" sz="1200" kern="1200" baseline="0" dirty="0">
                <a:solidFill>
                  <a:schemeClr val="tx1"/>
                </a:solidFill>
                <a:effectLst/>
                <a:latin typeface="+mn-lt"/>
                <a:ea typeface="+mn-ea"/>
                <a:cs typeface="+mn-cs"/>
              </a:rPr>
              <a:t> think it could be the driver’s fault.</a:t>
            </a:r>
          </a:p>
          <a:p>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Q.</a:t>
            </a:r>
            <a:r>
              <a:rPr lang="en-GB" sz="1200" b="1" i="1" kern="1200" baseline="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What kind of things could</a:t>
            </a:r>
            <a:r>
              <a:rPr lang="en-GB" sz="1200" b="1" i="1" kern="1200" baseline="0" dirty="0">
                <a:solidFill>
                  <a:schemeClr val="tx1"/>
                </a:solidFill>
                <a:effectLst/>
                <a:latin typeface="+mn-lt"/>
                <a:ea typeface="+mn-ea"/>
                <a:cs typeface="+mn-cs"/>
              </a:rPr>
              <a:t> the driver have been doing to cause an accident? </a:t>
            </a:r>
          </a:p>
          <a:p>
            <a:r>
              <a:rPr lang="en-GB" sz="1200" b="1" i="1" kern="1200" baseline="0" dirty="0">
                <a:solidFill>
                  <a:schemeClr val="tx1"/>
                </a:solidFill>
                <a:effectLst/>
                <a:latin typeface="+mn-lt"/>
                <a:ea typeface="+mn-ea"/>
                <a:cs typeface="+mn-cs"/>
              </a:rPr>
              <a:t>A.</a:t>
            </a:r>
            <a:r>
              <a:rPr lang="en-GB" sz="1200" b="0" i="1"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S</a:t>
            </a:r>
            <a:r>
              <a:rPr lang="en-GB" sz="1200" i="0" kern="1200" baseline="0" dirty="0">
                <a:solidFill>
                  <a:schemeClr val="tx1"/>
                </a:solidFill>
                <a:effectLst/>
                <a:latin typeface="+mn-lt"/>
                <a:ea typeface="+mn-ea"/>
                <a:cs typeface="+mn-cs"/>
              </a:rPr>
              <a:t>peeding, driving when drunk, distracted, using a mobile phone.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The driver in this story was found not to have been doing any of these things. In this case, like in many cases, i</a:t>
            </a:r>
            <a:r>
              <a:rPr lang="en-GB" sz="1200" kern="1200" dirty="0">
                <a:solidFill>
                  <a:schemeClr val="tx1"/>
                </a:solidFill>
                <a:effectLst/>
                <a:latin typeface="+mn-lt"/>
                <a:ea typeface="+mn-ea"/>
                <a:cs typeface="+mn-cs"/>
              </a:rPr>
              <a:t>t was</a:t>
            </a:r>
            <a:r>
              <a:rPr lang="en-GB" sz="1200" kern="1200" baseline="0" dirty="0">
                <a:solidFill>
                  <a:schemeClr val="tx1"/>
                </a:solidFill>
                <a:effectLst/>
                <a:latin typeface="+mn-lt"/>
                <a:ea typeface="+mn-ea"/>
                <a:cs typeface="+mn-cs"/>
              </a:rPr>
              <a:t> NOT</a:t>
            </a:r>
            <a:r>
              <a:rPr lang="en-GB" sz="1200" kern="1200" dirty="0">
                <a:solidFill>
                  <a:schemeClr val="tx1"/>
                </a:solidFill>
                <a:effectLst/>
                <a:latin typeface="+mn-lt"/>
                <a:ea typeface="+mn-ea"/>
                <a:cs typeface="+mn-cs"/>
              </a:rPr>
              <a:t> the driver’s fault. </a:t>
            </a:r>
          </a:p>
          <a:p>
            <a:r>
              <a:rPr lang="en-GB" sz="1200" b="1" i="1" kern="1200" dirty="0">
                <a:solidFill>
                  <a:schemeClr val="tx1"/>
                </a:solidFill>
                <a:effectLst/>
                <a:latin typeface="+mn-lt"/>
                <a:ea typeface="+mn-ea"/>
                <a:cs typeface="+mn-cs"/>
              </a:rPr>
              <a:t>Q. W</a:t>
            </a:r>
            <a:r>
              <a:rPr lang="en-GB" sz="1200" b="1" i="1" kern="1200" baseline="0" dirty="0">
                <a:solidFill>
                  <a:schemeClr val="tx1"/>
                </a:solidFill>
                <a:effectLst/>
                <a:latin typeface="+mn-lt"/>
                <a:ea typeface="+mn-ea"/>
                <a:cs typeface="+mn-cs"/>
              </a:rPr>
              <a:t>hy didn’t he stop in time?</a:t>
            </a:r>
          </a:p>
          <a:p>
            <a:r>
              <a:rPr lang="en-GB" sz="1200" b="1" i="0" kern="1200" baseline="0" dirty="0">
                <a:solidFill>
                  <a:schemeClr val="tx1"/>
                </a:solidFill>
                <a:effectLst/>
                <a:latin typeface="+mn-lt"/>
                <a:ea typeface="+mn-ea"/>
                <a:cs typeface="+mn-cs"/>
              </a:rPr>
              <a:t>A. </a:t>
            </a:r>
            <a:r>
              <a:rPr lang="en-GB" sz="1200" i="0" kern="1200" baseline="0" dirty="0">
                <a:solidFill>
                  <a:schemeClr val="tx1"/>
                </a:solidFill>
                <a:effectLst/>
                <a:latin typeface="+mn-lt"/>
                <a:ea typeface="+mn-ea"/>
                <a:cs typeface="+mn-cs"/>
              </a:rPr>
              <a:t>He couldn’t! Remember how long it takes a driver to stop a car at 30mph – 23 metres.   </a:t>
            </a:r>
          </a:p>
          <a:p>
            <a:endParaRPr lang="en-GB" sz="1200" i="1" kern="1200" baseline="0" dirty="0">
              <a:solidFill>
                <a:schemeClr val="tx1"/>
              </a:solidFill>
              <a:effectLst/>
              <a:latin typeface="+mn-lt"/>
              <a:ea typeface="+mn-ea"/>
              <a:cs typeface="+mn-cs"/>
            </a:endParaRPr>
          </a:p>
          <a:p>
            <a:r>
              <a:rPr lang="en-GB" sz="1200" b="1" i="1" kern="1200" baseline="0" dirty="0">
                <a:solidFill>
                  <a:schemeClr val="tx1"/>
                </a:solidFill>
                <a:effectLst/>
                <a:latin typeface="+mn-lt"/>
                <a:ea typeface="+mn-ea"/>
                <a:cs typeface="+mn-cs"/>
              </a:rPr>
              <a:t>Q. How do you think the driver feels?</a:t>
            </a:r>
          </a:p>
          <a:p>
            <a:endParaRPr lang="en-GB"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Play driver’s statement  </a:t>
            </a:r>
          </a:p>
          <a:p>
            <a:endParaRPr lang="en-GB" sz="1200" b="1" u="sng"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Q. </a:t>
            </a:r>
            <a:r>
              <a:rPr lang="en-GB" sz="1200" b="1" i="1" kern="1200" dirty="0">
                <a:solidFill>
                  <a:schemeClr val="tx1"/>
                </a:solidFill>
                <a:effectLst/>
                <a:latin typeface="+mn-lt"/>
                <a:ea typeface="+mn-ea"/>
                <a:cs typeface="+mn-cs"/>
              </a:rPr>
              <a:t>Is Ben responsible at all? </a:t>
            </a:r>
            <a:r>
              <a:rPr lang="en-GB" sz="1200" b="0" kern="1200" dirty="0">
                <a:solidFill>
                  <a:schemeClr val="tx1"/>
                </a:solidFill>
                <a:effectLst/>
                <a:latin typeface="+mn-lt"/>
                <a:ea typeface="+mn-ea"/>
                <a:cs typeface="+mn-cs"/>
              </a:rPr>
              <a:t>(take answers</a:t>
            </a:r>
            <a:r>
              <a:rPr lang="en-GB" sz="1200" b="0" kern="1200" baseline="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Q.</a:t>
            </a:r>
            <a:r>
              <a:rPr lang="en-GB" sz="1200" b="1" kern="1200" baseline="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What should you do if you witness an accident like this happen? </a:t>
            </a:r>
          </a:p>
          <a:p>
            <a:pPr marL="228600" indent="-228600">
              <a:buAutoNum type="alphaUcPeriod"/>
            </a:pPr>
            <a:r>
              <a:rPr lang="en-GB" sz="1200" kern="1200" baseline="0" dirty="0">
                <a:solidFill>
                  <a:schemeClr val="tx1"/>
                </a:solidFill>
                <a:effectLst/>
                <a:latin typeface="+mn-lt"/>
                <a:ea typeface="+mn-ea"/>
                <a:cs typeface="+mn-cs"/>
              </a:rPr>
              <a:t>Call</a:t>
            </a:r>
            <a:r>
              <a:rPr lang="en-GB" sz="1200" kern="1200" dirty="0">
                <a:solidFill>
                  <a:schemeClr val="tx1"/>
                </a:solidFill>
                <a:effectLst/>
                <a:latin typeface="+mn-lt"/>
                <a:ea typeface="+mn-ea"/>
                <a:cs typeface="+mn-cs"/>
              </a:rPr>
              <a:t> 999.</a:t>
            </a:r>
            <a:r>
              <a:rPr lang="en-GB" sz="1200" kern="1200" baseline="0" dirty="0">
                <a:solidFill>
                  <a:schemeClr val="tx1"/>
                </a:solidFill>
                <a:effectLst/>
                <a:latin typeface="+mn-lt"/>
                <a:ea typeface="+mn-ea"/>
                <a:cs typeface="+mn-cs"/>
              </a:rPr>
              <a:t> </a:t>
            </a:r>
          </a:p>
          <a:p>
            <a:pPr marL="0" indent="0">
              <a:buNone/>
            </a:pPr>
            <a:r>
              <a:rPr lang="en-GB" sz="1200" b="1" kern="1200" baseline="0" dirty="0">
                <a:solidFill>
                  <a:schemeClr val="tx1"/>
                </a:solidFill>
                <a:effectLst/>
                <a:latin typeface="+mn-lt"/>
                <a:ea typeface="+mn-ea"/>
                <a:cs typeface="+mn-cs"/>
              </a:rPr>
              <a:t>Q. </a:t>
            </a:r>
            <a:r>
              <a:rPr lang="en-GB" sz="1200" b="1" i="1" kern="1200" baseline="0" dirty="0">
                <a:solidFill>
                  <a:schemeClr val="tx1"/>
                </a:solidFill>
                <a:effectLst/>
                <a:latin typeface="+mn-lt"/>
                <a:ea typeface="+mn-ea"/>
                <a:cs typeface="+mn-cs"/>
              </a:rPr>
              <a:t>W</a:t>
            </a:r>
            <a:r>
              <a:rPr lang="en-GB" sz="1200" b="1" i="1" kern="1200" dirty="0">
                <a:solidFill>
                  <a:schemeClr val="tx1"/>
                </a:solidFill>
                <a:effectLst/>
                <a:latin typeface="+mn-lt"/>
                <a:ea typeface="+mn-ea"/>
                <a:cs typeface="+mn-cs"/>
              </a:rPr>
              <a:t>hat</a:t>
            </a:r>
            <a:r>
              <a:rPr lang="en-GB" sz="1200" b="1" i="1" kern="1200" baseline="0" dirty="0">
                <a:solidFill>
                  <a:schemeClr val="tx1"/>
                </a:solidFill>
                <a:effectLst/>
                <a:latin typeface="+mn-lt"/>
                <a:ea typeface="+mn-ea"/>
                <a:cs typeface="+mn-cs"/>
              </a:rPr>
              <a:t> information do you need to give?</a:t>
            </a:r>
            <a:r>
              <a:rPr lang="en-GB" sz="1200" b="1" i="1" kern="1200" dirty="0">
                <a:solidFill>
                  <a:schemeClr val="tx1"/>
                </a:solidFill>
                <a:effectLst/>
                <a:latin typeface="+mn-lt"/>
                <a:ea typeface="+mn-ea"/>
                <a:cs typeface="+mn-cs"/>
              </a:rPr>
              <a:t> </a:t>
            </a:r>
          </a:p>
          <a:p>
            <a:pPr marL="228600" indent="-228600">
              <a:buAutoNum type="alphaUcPeriod"/>
            </a:pPr>
            <a:r>
              <a:rPr lang="en-GB" sz="1200" b="0" kern="1200" baseline="0" dirty="0">
                <a:solidFill>
                  <a:schemeClr val="tx1"/>
                </a:solidFill>
                <a:effectLst/>
                <a:latin typeface="+mn-lt"/>
                <a:ea typeface="+mn-ea"/>
                <a:cs typeface="+mn-cs"/>
              </a:rPr>
              <a:t>L</a:t>
            </a:r>
            <a:r>
              <a:rPr lang="en-GB" sz="1200" b="0" kern="1200" dirty="0">
                <a:solidFill>
                  <a:schemeClr val="tx1"/>
                </a:solidFill>
                <a:effectLst/>
                <a:latin typeface="+mn-lt"/>
                <a:ea typeface="+mn-ea"/>
                <a:cs typeface="+mn-cs"/>
              </a:rPr>
              <a:t>ocation</a:t>
            </a:r>
            <a:r>
              <a:rPr lang="en-GB" sz="1200" b="0" kern="1200" baseline="0" dirty="0">
                <a:solidFill>
                  <a:schemeClr val="tx1"/>
                </a:solidFill>
                <a:effectLst/>
                <a:latin typeface="+mn-lt"/>
                <a:ea typeface="+mn-ea"/>
                <a:cs typeface="+mn-cs"/>
              </a:rPr>
              <a:t> – address or landmark &amp; explain what has happened.</a:t>
            </a:r>
          </a:p>
          <a:p>
            <a:pPr marL="0" indent="0">
              <a:buNone/>
            </a:pPr>
            <a:r>
              <a:rPr lang="en-GB" sz="1200" kern="1200" baseline="0" dirty="0">
                <a:solidFill>
                  <a:schemeClr val="tx1"/>
                </a:solidFill>
                <a:effectLst/>
                <a:latin typeface="+mn-lt"/>
                <a:ea typeface="+mn-ea"/>
                <a:cs typeface="+mn-cs"/>
              </a:rPr>
              <a:t>You may prefer to ask an adult to make the call - like Ben did (it was an adult who made the emergency call at the beginning).</a:t>
            </a:r>
            <a:endParaRPr lang="en-GB" sz="1200" b="0" kern="1200" baseline="0" dirty="0">
              <a:solidFill>
                <a:schemeClr val="tx1"/>
              </a:solidFill>
              <a:effectLst/>
              <a:latin typeface="+mn-lt"/>
              <a:ea typeface="+mn-ea"/>
              <a:cs typeface="+mn-cs"/>
            </a:endParaRPr>
          </a:p>
          <a:p>
            <a:pPr marL="0" indent="0">
              <a:buNone/>
            </a:pPr>
            <a:r>
              <a:rPr lang="en-GB" sz="1200" b="0" kern="1200" baseline="0" dirty="0">
                <a:solidFill>
                  <a:schemeClr val="tx1"/>
                </a:solidFill>
                <a:effectLst/>
                <a:latin typeface="+mn-lt"/>
                <a:ea typeface="+mn-ea"/>
                <a:cs typeface="+mn-cs"/>
              </a:rPr>
              <a:t> </a:t>
            </a:r>
          </a:p>
          <a:p>
            <a:r>
              <a:rPr lang="en-GB" sz="1200" b="1" kern="1200" baseline="0" dirty="0">
                <a:solidFill>
                  <a:schemeClr val="tx1"/>
                </a:solidFill>
                <a:effectLst/>
                <a:latin typeface="+mn-lt"/>
                <a:ea typeface="+mn-ea"/>
                <a:cs typeface="+mn-cs"/>
              </a:rPr>
              <a:t>Q. </a:t>
            </a:r>
            <a:r>
              <a:rPr lang="en-GB" sz="1200" b="1" i="1" kern="1200" baseline="0" dirty="0">
                <a:solidFill>
                  <a:schemeClr val="tx1"/>
                </a:solidFill>
                <a:effectLst/>
                <a:latin typeface="+mn-lt"/>
                <a:ea typeface="+mn-ea"/>
                <a:cs typeface="+mn-cs"/>
              </a:rPr>
              <a:t>Should you go into the road to see if he is ok?</a:t>
            </a:r>
            <a:r>
              <a:rPr lang="en-GB" sz="1200" b="0" i="1" kern="1200" baseline="0" dirty="0">
                <a:solidFill>
                  <a:schemeClr val="tx1"/>
                </a:solidFill>
                <a:effectLst/>
                <a:latin typeface="+mn-lt"/>
                <a:ea typeface="+mn-ea"/>
                <a:cs typeface="+mn-cs"/>
              </a:rPr>
              <a:t> </a:t>
            </a:r>
          </a:p>
          <a:p>
            <a:r>
              <a:rPr lang="en-GB" sz="1200" b="0" kern="1200" baseline="0" dirty="0">
                <a:solidFill>
                  <a:schemeClr val="tx1"/>
                </a:solidFill>
                <a:effectLst/>
                <a:latin typeface="+mn-lt"/>
                <a:ea typeface="+mn-ea"/>
                <a:cs typeface="+mn-cs"/>
              </a:rPr>
              <a:t>A. No - you could get hit too. It is important t</a:t>
            </a:r>
            <a:r>
              <a:rPr lang="en-GB" sz="1200" kern="1200" dirty="0">
                <a:solidFill>
                  <a:schemeClr val="tx1"/>
                </a:solidFill>
                <a:effectLst/>
                <a:latin typeface="+mn-lt"/>
                <a:ea typeface="+mn-ea"/>
                <a:cs typeface="+mn-cs"/>
              </a:rPr>
              <a:t>o keep yourself safe.</a:t>
            </a:r>
            <a:r>
              <a:rPr lang="en-GB" sz="1200" kern="1200" baseline="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Q.</a:t>
            </a:r>
            <a:r>
              <a:rPr lang="en-GB" sz="1200" b="1" i="1" kern="1200" baseline="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How do you think Ben felt seeing</a:t>
            </a:r>
            <a:r>
              <a:rPr lang="en-GB" sz="1200" b="1" i="1" kern="1200" baseline="0" dirty="0">
                <a:solidFill>
                  <a:schemeClr val="tx1"/>
                </a:solidFill>
                <a:effectLst/>
                <a:latin typeface="+mn-lt"/>
                <a:ea typeface="+mn-ea"/>
                <a:cs typeface="+mn-cs"/>
              </a:rPr>
              <a:t> this happen to his friend</a:t>
            </a:r>
            <a:r>
              <a:rPr lang="en-GB" sz="1200" b="1" i="1"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Play Ben’s Statement </a:t>
            </a:r>
          </a:p>
          <a:p>
            <a:endParaRPr lang="en-GB"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rPr>
              <a:t>Charlie</a:t>
            </a:r>
          </a:p>
          <a:p>
            <a:r>
              <a:rPr lang="en-GB" sz="1200" kern="1200" dirty="0">
                <a:solidFill>
                  <a:schemeClr val="tx1"/>
                </a:solidFill>
                <a:effectLst/>
                <a:latin typeface="+mn-lt"/>
                <a:ea typeface="+mn-ea"/>
                <a:cs typeface="+mn-cs"/>
              </a:rPr>
              <a:t>Explain that we haven’t got a statement from him – </a:t>
            </a:r>
            <a:r>
              <a:rPr lang="en-GB" sz="1200" b="0" i="1" kern="1200" dirty="0">
                <a:solidFill>
                  <a:schemeClr val="tx1"/>
                </a:solidFill>
                <a:effectLst/>
                <a:latin typeface="+mn-lt"/>
                <a:ea typeface="+mn-ea"/>
                <a:cs typeface="+mn-cs"/>
              </a:rPr>
              <a:t>why do you think that</a:t>
            </a:r>
            <a:r>
              <a:rPr lang="en-GB" sz="1200" b="0" i="1" kern="1200" baseline="0" dirty="0">
                <a:solidFill>
                  <a:schemeClr val="tx1"/>
                </a:solidFill>
                <a:effectLst/>
                <a:latin typeface="+mn-lt"/>
                <a:ea typeface="+mn-ea"/>
                <a:cs typeface="+mn-cs"/>
              </a:rPr>
              <a:t> might be</a:t>
            </a:r>
            <a:r>
              <a:rPr lang="en-GB" sz="1200" b="0" i="1"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a:t>
            </a:r>
            <a:r>
              <a:rPr lang="en-GB" sz="1200" i="0" kern="1200" dirty="0">
                <a:solidFill>
                  <a:schemeClr val="tx1"/>
                </a:solidFill>
                <a:effectLst/>
                <a:latin typeface="+mn-lt"/>
                <a:ea typeface="+mn-ea"/>
                <a:cs typeface="+mn-cs"/>
              </a:rPr>
              <a:t>Injuries are too severe </a:t>
            </a:r>
            <a:r>
              <a:rPr lang="en-GB" sz="1200" i="1" kern="1200" dirty="0">
                <a:solidFill>
                  <a:schemeClr val="tx1"/>
                </a:solidFill>
                <a:effectLst/>
                <a:latin typeface="+mn-lt"/>
                <a:ea typeface="+mn-ea"/>
                <a:cs typeface="+mn-cs"/>
              </a:rPr>
              <a:t>- </a:t>
            </a:r>
            <a:r>
              <a:rPr lang="en-GB" sz="1200" i="0" kern="1200" dirty="0">
                <a:solidFill>
                  <a:schemeClr val="tx1"/>
                </a:solidFill>
                <a:effectLst/>
                <a:latin typeface="+mn-lt"/>
                <a:ea typeface="+mn-ea"/>
                <a:cs typeface="+mn-cs"/>
              </a:rPr>
              <a:t>r</a:t>
            </a:r>
            <a:r>
              <a:rPr lang="en-GB" sz="1200" kern="1200" dirty="0">
                <a:solidFill>
                  <a:schemeClr val="tx1"/>
                </a:solidFill>
                <a:effectLst/>
                <a:latin typeface="+mn-lt"/>
                <a:ea typeface="+mn-ea"/>
                <a:cs typeface="+mn-cs"/>
              </a:rPr>
              <a:t>efer to the driver’s statement – ‘his head hit my windscreen’). </a:t>
            </a:r>
          </a:p>
          <a:p>
            <a:r>
              <a:rPr lang="en-GB" baseline="0" dirty="0"/>
              <a:t>- If appropriate and you feel the audience need to hear the full extent of his injuries-</a:t>
            </a:r>
          </a:p>
          <a:p>
            <a:r>
              <a:rPr lang="en-GB" baseline="0" dirty="0"/>
              <a:t>Charlie cannot walk or talk now. He needs help with a lot of things, like getting dressed, eating and using the bathroom (things we all take for granted).</a:t>
            </a:r>
            <a:endParaRPr lang="en-GB" sz="120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b="1" baseline="0" dirty="0"/>
              <a:t>Q. </a:t>
            </a:r>
            <a:r>
              <a:rPr lang="en-GB" b="1" i="1" baseline="0" dirty="0"/>
              <a:t>Can you think of anyone else who would be affected by this accident? </a:t>
            </a:r>
          </a:p>
          <a:p>
            <a:r>
              <a:rPr lang="en-GB" b="1" baseline="0" dirty="0"/>
              <a:t>A. </a:t>
            </a:r>
            <a:r>
              <a:rPr lang="en-GB" baseline="0" dirty="0"/>
              <a:t>Charlie’s family, friends, teachers, the local community, witnesses who saw the accident happen, emergency services… </a:t>
            </a:r>
          </a:p>
          <a:p>
            <a:endParaRPr lang="en-GB"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15</a:t>
            </a:fld>
            <a:endParaRPr lang="en-GB"/>
          </a:p>
        </p:txBody>
      </p:sp>
    </p:spTree>
    <p:extLst>
      <p:ext uri="{BB962C8B-B14F-4D97-AF65-F5344CB8AC3E}">
        <p14:creationId xmlns:p14="http://schemas.microsoft.com/office/powerpoint/2010/main" val="3017091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Q. How can you keep yourself safe so an accident like Charlie’s doesn’t happen to you? </a:t>
            </a:r>
            <a:r>
              <a:rPr lang="en-GB" baseline="0" dirty="0"/>
              <a:t>(Ask for ideas before revealing the answers. Ideas could be written on the board or large sheet of paper if time).</a:t>
            </a:r>
          </a:p>
          <a:p>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Plan your journey </a:t>
            </a:r>
            <a:r>
              <a:rPr lang="en-GB" sz="1200" kern="1200" dirty="0">
                <a:solidFill>
                  <a:schemeClr val="tx1"/>
                </a:solidFill>
                <a:effectLst/>
                <a:latin typeface="+mn-lt"/>
                <a:ea typeface="+mn-ea"/>
                <a:cs typeface="+mn-cs"/>
              </a:rPr>
              <a:t>– set off in plenty of time, don’t leave it until the last minute (like Charlie did).</a:t>
            </a:r>
            <a:r>
              <a:rPr lang="en-GB" sz="1200" kern="1200" baseline="0" dirty="0">
                <a:solidFill>
                  <a:schemeClr val="tx1"/>
                </a:solidFill>
                <a:effectLst/>
                <a:latin typeface="+mn-lt"/>
                <a:ea typeface="+mn-ea"/>
                <a:cs typeface="+mn-cs"/>
              </a:rPr>
              <a:t> Rushing leads to us taking risks and making mistakes. Discuss the route you will take to secondary school with your parents and practise it in the holidays. Don’t leave the first time you make the journey until the day you start – you will have lots on your mind that morning.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Taking risks </a:t>
            </a:r>
            <a:r>
              <a:rPr lang="en-GB" sz="1200" kern="1200" dirty="0">
                <a:solidFill>
                  <a:schemeClr val="tx1"/>
                </a:solidFill>
                <a:effectLst/>
                <a:latin typeface="+mn-lt"/>
                <a:ea typeface="+mn-ea"/>
                <a:cs typeface="+mn-cs"/>
              </a:rPr>
              <a:t>– if</a:t>
            </a:r>
            <a:r>
              <a:rPr lang="en-GB" sz="1200" kern="1200" baseline="0" dirty="0">
                <a:solidFill>
                  <a:schemeClr val="tx1"/>
                </a:solidFill>
                <a:effectLst/>
                <a:latin typeface="+mn-lt"/>
                <a:ea typeface="+mn-ea"/>
                <a:cs typeface="+mn-cs"/>
              </a:rPr>
              <a:t> you’re not sure it is safe then don’t risk it! Accidents happen when we take dangerous risks. Reduce the temptation to take risks by giving yourself enough time to get where you’re going.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Mobile phones </a:t>
            </a:r>
            <a:r>
              <a:rPr lang="en-GB" sz="1200" kern="1200" dirty="0">
                <a:solidFill>
                  <a:schemeClr val="tx1"/>
                </a:solidFill>
                <a:effectLst/>
                <a:latin typeface="+mn-lt"/>
                <a:ea typeface="+mn-ea"/>
                <a:cs typeface="+mn-cs"/>
              </a:rPr>
              <a:t>– put them in your pocket / bag</a:t>
            </a:r>
            <a:r>
              <a:rPr lang="en-GB" sz="1200" kern="1200" baseline="0" dirty="0">
                <a:solidFill>
                  <a:schemeClr val="tx1"/>
                </a:solidFill>
                <a:effectLst/>
                <a:latin typeface="+mn-lt"/>
                <a:ea typeface="+mn-ea"/>
                <a:cs typeface="+mn-cs"/>
              </a:rPr>
              <a:t> while crossing road and give the road your full attention.</a:t>
            </a:r>
            <a:r>
              <a:rPr lang="en-GB" sz="1200" b="0" i="0" u="none" strike="noStrike" kern="1200" baseline="0" dirty="0">
                <a:solidFill>
                  <a:schemeClr val="tx1"/>
                </a:solidFill>
                <a:effectLst/>
                <a:latin typeface="+mn-lt"/>
                <a:ea typeface="+mn-ea"/>
                <a:cs typeface="+mn-cs"/>
              </a:rPr>
              <a:t> Phones are very useful but are o</a:t>
            </a:r>
            <a:r>
              <a:rPr lang="en-GB" sz="1200" b="0" i="0" u="none" strike="noStrike" kern="1200" baseline="0" dirty="0">
                <a:solidFill>
                  <a:schemeClr val="tx1"/>
                </a:solidFill>
                <a:latin typeface="+mn-lt"/>
                <a:ea typeface="+mn-ea"/>
                <a:cs typeface="+mn-cs"/>
              </a:rPr>
              <a:t>ne of the main causes of road accidents to children your age.</a:t>
            </a:r>
          </a:p>
          <a:p>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Headphones</a:t>
            </a:r>
            <a:r>
              <a:rPr lang="en-GB" sz="1200" kern="1200" dirty="0">
                <a:solidFill>
                  <a:schemeClr val="tx1"/>
                </a:solidFill>
                <a:effectLst/>
                <a:latin typeface="+mn-lt"/>
                <a:ea typeface="+mn-ea"/>
                <a:cs typeface="+mn-cs"/>
              </a:rPr>
              <a:t> – take them out before</a:t>
            </a:r>
            <a:r>
              <a:rPr lang="en-GB" sz="1200" kern="1200" baseline="0" dirty="0">
                <a:solidFill>
                  <a:schemeClr val="tx1"/>
                </a:solidFill>
                <a:effectLst/>
                <a:latin typeface="+mn-lt"/>
                <a:ea typeface="+mn-ea"/>
                <a:cs typeface="+mn-cs"/>
              </a:rPr>
              <a:t> you cross the road. Y</a:t>
            </a:r>
            <a:r>
              <a:rPr lang="en-GB" sz="1200" kern="1200" dirty="0">
                <a:solidFill>
                  <a:schemeClr val="tx1"/>
                </a:solidFill>
                <a:effectLst/>
                <a:latin typeface="+mn-lt"/>
                <a:ea typeface="+mn-ea"/>
                <a:cs typeface="+mn-cs"/>
              </a:rPr>
              <a:t>ou</a:t>
            </a:r>
            <a:r>
              <a:rPr lang="en-GB" sz="1200" kern="1200" baseline="0" dirty="0">
                <a:solidFill>
                  <a:schemeClr val="tx1"/>
                </a:solidFill>
                <a:effectLst/>
                <a:latin typeface="+mn-lt"/>
                <a:ea typeface="+mn-ea"/>
                <a:cs typeface="+mn-cs"/>
              </a:rPr>
              <a:t> need to hear the traffic as well as see it. Sometimes we can hear vehicles coming before we see them, but not if we have headphones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Don’t be</a:t>
            </a:r>
            <a:r>
              <a:rPr lang="en-GB" sz="1200" b="1" kern="1200" baseline="0" dirty="0">
                <a:solidFill>
                  <a:schemeClr val="tx1"/>
                </a:solidFill>
                <a:effectLst/>
                <a:latin typeface="+mn-lt"/>
                <a:ea typeface="+mn-ea"/>
                <a:cs typeface="+mn-cs"/>
              </a:rPr>
              <a:t> distracted or distract others near the road</a:t>
            </a:r>
            <a:r>
              <a:rPr lang="en-GB" sz="1200" kern="1200" baseline="0" dirty="0">
                <a:solidFill>
                  <a:schemeClr val="tx1"/>
                </a:solidFill>
                <a:effectLst/>
                <a:latin typeface="+mn-lt"/>
                <a:ea typeface="+mn-ea"/>
                <a:cs typeface="+mn-cs"/>
              </a:rPr>
              <a:t> – stop the conversation when you reach the road and give it your full attention. Keep yourself and your friends safe.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Think for yourself – don’t just follow the crowd - </a:t>
            </a:r>
            <a:r>
              <a:rPr lang="en-GB" sz="1200" b="0" i="0" u="none" strike="noStrike" kern="1200" baseline="0" dirty="0">
                <a:solidFill>
                  <a:schemeClr val="tx1"/>
                </a:solidFill>
                <a:effectLst/>
                <a:latin typeface="+mn-lt"/>
                <a:ea typeface="+mn-ea"/>
                <a:cs typeface="+mn-cs"/>
              </a:rPr>
              <a:t>s</a:t>
            </a:r>
            <a:r>
              <a:rPr lang="en-GB" sz="1200" b="0" i="0" u="none" strike="noStrike" kern="1200" baseline="0" dirty="0">
                <a:solidFill>
                  <a:schemeClr val="tx1"/>
                </a:solidFill>
                <a:latin typeface="+mn-lt"/>
                <a:ea typeface="+mn-ea"/>
                <a:cs typeface="+mn-cs"/>
              </a:rPr>
              <a:t>ometimes when we are with friends, we do things we would never consider doing if we were on our own. Think for yourselves – your friends may not be making the safest choice.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Be Bright Be Seen </a:t>
            </a:r>
            <a:r>
              <a:rPr lang="en-GB" sz="1200" kern="1200" dirty="0">
                <a:solidFill>
                  <a:schemeClr val="tx1"/>
                </a:solidFill>
                <a:effectLst/>
                <a:latin typeface="+mn-lt"/>
                <a:ea typeface="+mn-ea"/>
                <a:cs typeface="+mn-cs"/>
              </a:rPr>
              <a:t>– make</a:t>
            </a:r>
            <a:r>
              <a:rPr lang="en-GB" sz="1200" kern="1200" baseline="0" dirty="0">
                <a:solidFill>
                  <a:schemeClr val="tx1"/>
                </a:solidFill>
                <a:effectLst/>
                <a:latin typeface="+mn-lt"/>
                <a:ea typeface="+mn-ea"/>
                <a:cs typeface="+mn-cs"/>
              </a:rPr>
              <a:t> yourself visible to drivers by wearing something bright/fluorescent &amp; reflective especially from October when the clocks go back. </a:t>
            </a:r>
            <a:endParaRPr lang="en-GB" sz="1200" b="0" i="0" u="none" strike="noStrike" kern="1200" baseline="0" dirty="0">
              <a:solidFill>
                <a:schemeClr val="tx1"/>
              </a:solidFill>
              <a:latin typeface="+mn-lt"/>
              <a:ea typeface="+mn-ea"/>
              <a:cs typeface="+mn-cs"/>
            </a:endParaRPr>
          </a:p>
          <a:p>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Use the Green Cross Code </a:t>
            </a:r>
            <a:r>
              <a:rPr lang="en-GB" sz="1200" kern="1200" dirty="0">
                <a:solidFill>
                  <a:schemeClr val="tx1"/>
                </a:solidFill>
                <a:effectLst/>
                <a:latin typeface="+mn-lt"/>
                <a:ea typeface="+mn-ea"/>
                <a:cs typeface="+mn-cs"/>
              </a:rPr>
              <a:t>– Find a Safer Place, Stop, Look, Listen, Think</a:t>
            </a:r>
          </a:p>
          <a:p>
            <a:pPr lv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Cross at a safe place </a:t>
            </a:r>
            <a:r>
              <a:rPr lang="en-GB" sz="1200" kern="1200" dirty="0">
                <a:solidFill>
                  <a:schemeClr val="tx1"/>
                </a:solidFill>
                <a:effectLst/>
                <a:latin typeface="+mn-lt"/>
                <a:ea typeface="+mn-ea"/>
                <a:cs typeface="+mn-cs"/>
              </a:rPr>
              <a:t>– see next slide for a reminder of these. If there is not a pedestrian crossing available then choose a place where you can see clearly in all directions, away from bends &amp; parked cars. </a:t>
            </a:r>
          </a:p>
          <a:p>
            <a:pPr lvl="0"/>
            <a:endParaRPr lang="en-GB" sz="1200" kern="1200" baseline="0" dirty="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5"/>
          </p:nvPr>
        </p:nvSpPr>
        <p:spPr/>
        <p:txBody>
          <a:bodyPr/>
          <a:lstStyle/>
          <a:p>
            <a:fld id="{F5A209A0-6868-4F71-B28C-5A19E2E11B60}" type="slidenum">
              <a:rPr lang="en-GB" smtClean="0"/>
              <a:t>16</a:t>
            </a:fld>
            <a:endParaRPr lang="en-GB"/>
          </a:p>
        </p:txBody>
      </p:sp>
    </p:spTree>
    <p:extLst>
      <p:ext uri="{BB962C8B-B14F-4D97-AF65-F5344CB8AC3E}">
        <p14:creationId xmlns:p14="http://schemas.microsoft.com/office/powerpoint/2010/main" val="4067961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Can you</a:t>
            </a:r>
            <a:r>
              <a:rPr lang="en-GB" b="1" baseline="0" dirty="0"/>
              <a:t> name any of the safer places to cross?</a:t>
            </a:r>
          </a:p>
          <a:p>
            <a:endParaRPr lang="en-GB" baseline="0" dirty="0"/>
          </a:p>
          <a:p>
            <a:r>
              <a:rPr lang="en-GB" b="1" baseline="0" dirty="0"/>
              <a:t>Zebra Crossing </a:t>
            </a:r>
            <a:r>
              <a:rPr lang="en-GB" baseline="0" dirty="0"/>
              <a:t>– drivers should stop to let you cross, but don’t always! Make sure vehicles have stopped on both sides before crossing</a:t>
            </a:r>
          </a:p>
          <a:p>
            <a:r>
              <a:rPr lang="en-GB" b="1" baseline="0" dirty="0"/>
              <a:t>Puffin Crossing </a:t>
            </a:r>
            <a:r>
              <a:rPr lang="en-GB" baseline="0" dirty="0"/>
              <a:t>– the red &amp; green men are with the button and the crossing operates on a smart sensor which detects when people are crossing</a:t>
            </a:r>
          </a:p>
          <a:p>
            <a:r>
              <a:rPr lang="en-GB" b="1" baseline="0" dirty="0"/>
              <a:t>Traffic Island – </a:t>
            </a:r>
            <a:r>
              <a:rPr lang="en-GB" b="0" baseline="0" dirty="0"/>
              <a:t>divides busy roads into two so you can make two separate crossings</a:t>
            </a:r>
          </a:p>
          <a:p>
            <a:r>
              <a:rPr lang="en-GB" b="1" baseline="0" dirty="0"/>
              <a:t>School Crossing Patrol (Lollipop Person) – </a:t>
            </a:r>
            <a:r>
              <a:rPr lang="en-GB" b="0" baseline="0" dirty="0"/>
              <a:t>do you have one outside your school? </a:t>
            </a:r>
          </a:p>
          <a:p>
            <a:r>
              <a:rPr lang="en-GB" b="1" baseline="0" dirty="0"/>
              <a:t>Toucan Crossing </a:t>
            </a:r>
            <a:r>
              <a:rPr lang="en-GB" baseline="0" dirty="0"/>
              <a:t>– cyclists can ride their bike across this crossing. Toucan meaning ”two can” cross together referring to pedestrians and cyclists   </a:t>
            </a:r>
          </a:p>
          <a:p>
            <a:r>
              <a:rPr lang="en-GB" b="1" baseline="0" dirty="0"/>
              <a:t>Pelican Crossing </a:t>
            </a:r>
            <a:r>
              <a:rPr lang="en-GB" baseline="0" dirty="0"/>
              <a:t>– the red &amp; green men are at the opposite side of the road to the button and the crossing operates on a timer not a sensor </a:t>
            </a:r>
          </a:p>
          <a:p>
            <a:r>
              <a:rPr lang="en-GB" b="1" baseline="0" dirty="0"/>
              <a:t>Subway</a:t>
            </a:r>
            <a:r>
              <a:rPr lang="en-GB" baseline="0" dirty="0"/>
              <a:t> – should only be used accompanied by an adult</a:t>
            </a:r>
          </a:p>
          <a:p>
            <a:r>
              <a:rPr lang="en-GB" b="1" baseline="0" dirty="0"/>
              <a:t>Footbridge </a:t>
            </a:r>
          </a:p>
          <a:p>
            <a:endParaRPr lang="en-GB" dirty="0"/>
          </a:p>
          <a:p>
            <a:endParaRPr lang="en-GB" baseline="0" dirty="0"/>
          </a:p>
          <a:p>
            <a:endParaRPr lang="en-GB" dirty="0"/>
          </a:p>
        </p:txBody>
      </p:sp>
      <p:sp>
        <p:nvSpPr>
          <p:cNvPr id="4" name="Slide Number Placeholder 3"/>
          <p:cNvSpPr>
            <a:spLocks noGrp="1"/>
          </p:cNvSpPr>
          <p:nvPr>
            <p:ph type="sldNum" sz="quarter" idx="5"/>
          </p:nvPr>
        </p:nvSpPr>
        <p:spPr/>
        <p:txBody>
          <a:bodyPr/>
          <a:lstStyle/>
          <a:p>
            <a:fld id="{F5A209A0-6868-4F71-B28C-5A19E2E11B60}" type="slidenum">
              <a:rPr lang="en-GB" smtClean="0"/>
              <a:t>17</a:t>
            </a:fld>
            <a:endParaRPr lang="en-GB"/>
          </a:p>
        </p:txBody>
      </p:sp>
    </p:spTree>
    <p:extLst>
      <p:ext uri="{BB962C8B-B14F-4D97-AF65-F5344CB8AC3E}">
        <p14:creationId xmlns:p14="http://schemas.microsoft.com/office/powerpoint/2010/main" val="2104183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200 children - over 6 full classes of children per year!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Finish with who is the best person to keep you safe? – You!</a:t>
            </a:r>
            <a:r>
              <a:rPr lang="en-GB" sz="1200" b="0" kern="1200" baseline="0" dirty="0">
                <a:solidFill>
                  <a:schemeClr val="tx1"/>
                </a:solidFill>
                <a:effectLst/>
                <a:latin typeface="+mn-lt"/>
                <a:ea typeface="+mn-ea"/>
                <a:cs typeface="+mn-cs"/>
              </a:rPr>
              <a:t> By</a:t>
            </a:r>
            <a:r>
              <a:rPr lang="en-GB" sz="1200" b="0" kern="1200" dirty="0">
                <a:solidFill>
                  <a:schemeClr val="tx1"/>
                </a:solidFill>
                <a:effectLst/>
                <a:latin typeface="+mn-lt"/>
                <a:ea typeface="+mn-ea"/>
                <a:cs typeface="+mn-cs"/>
              </a:rPr>
              <a:t> being sensible and prepared and remembering</a:t>
            </a:r>
            <a:r>
              <a:rPr lang="en-GB" sz="1200" b="0" kern="1200" baseline="0" dirty="0">
                <a:solidFill>
                  <a:schemeClr val="tx1"/>
                </a:solidFill>
                <a:effectLst/>
                <a:latin typeface="+mn-lt"/>
                <a:ea typeface="+mn-ea"/>
                <a:cs typeface="+mn-cs"/>
              </a:rPr>
              <a:t> what we have discussed today.</a:t>
            </a:r>
            <a:endParaRPr lang="en-GB"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CD0D807-8B2D-43B9-A7A7-CFF2951FB5D4}" type="slidenum">
              <a:rPr lang="en-GB" smtClean="0"/>
              <a:t>18</a:t>
            </a:fld>
            <a:endParaRPr lang="en-GB"/>
          </a:p>
        </p:txBody>
      </p:sp>
    </p:spTree>
    <p:extLst>
      <p:ext uri="{BB962C8B-B14F-4D97-AF65-F5344CB8AC3E}">
        <p14:creationId xmlns:p14="http://schemas.microsoft.com/office/powerpoint/2010/main" val="4206581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Answer:</a:t>
            </a:r>
          </a:p>
          <a:p>
            <a:r>
              <a:rPr lang="en-GB" b="1" dirty="0"/>
              <a:t>B) Find a Safer Place, Stop, Look, Listen</a:t>
            </a:r>
            <a:r>
              <a:rPr lang="en-GB" b="1" baseline="0" dirty="0"/>
              <a:t>, Think </a:t>
            </a:r>
          </a:p>
          <a:p>
            <a:endParaRPr lang="en-GB" b="1" baseline="0" dirty="0"/>
          </a:p>
          <a:p>
            <a:r>
              <a:rPr lang="en-GB" b="1" baseline="0" dirty="0"/>
              <a:t>Does anyone know what this ‘set of rules’ is called?</a:t>
            </a:r>
            <a:r>
              <a:rPr lang="en-GB" baseline="0" dirty="0"/>
              <a:t> </a:t>
            </a:r>
            <a:r>
              <a:rPr lang="en-GB" b="1" baseline="0" dirty="0"/>
              <a:t>(The Green Cross Code)  </a:t>
            </a:r>
          </a:p>
          <a:p>
            <a:r>
              <a:rPr lang="en-GB" baseline="0" dirty="0"/>
              <a:t>It is important to think for themselves when crossing the road and not just follow the crowd - their friends may not be making the safest choices.  </a:t>
            </a:r>
            <a:endParaRPr lang="en-GB" dirty="0"/>
          </a:p>
          <a:p>
            <a:endParaRPr lang="en-GB" b="0" baseline="0"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2</a:t>
            </a:fld>
            <a:endParaRPr lang="en-GB"/>
          </a:p>
        </p:txBody>
      </p:sp>
    </p:spTree>
    <p:extLst>
      <p:ext uri="{BB962C8B-B14F-4D97-AF65-F5344CB8AC3E}">
        <p14:creationId xmlns:p14="http://schemas.microsoft.com/office/powerpoint/2010/main" val="3500504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50ADE-4200-6665-9E3F-07041E69DF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554AE6-3B06-DAEA-AFB3-CF169FE474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A4B37E-D9C0-1521-25A8-198A72A91C27}"/>
              </a:ext>
            </a:extLst>
          </p:cNvPr>
          <p:cNvSpPr>
            <a:spLocks noGrp="1"/>
          </p:cNvSpPr>
          <p:nvPr>
            <p:ph type="body" idx="1"/>
          </p:nvPr>
        </p:nvSpPr>
        <p:spPr/>
        <p:txBody>
          <a:bodyPr/>
          <a:lstStyle/>
          <a:p>
            <a:r>
              <a:rPr lang="en-GB" b="1" u="sng" dirty="0"/>
              <a:t>Answer:</a:t>
            </a:r>
          </a:p>
          <a:p>
            <a:r>
              <a:rPr lang="en-GB" b="1" dirty="0"/>
              <a:t>C)</a:t>
            </a:r>
            <a:r>
              <a:rPr lang="en-GB" b="1" baseline="0" dirty="0"/>
              <a:t> 23 metres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To give the children an idea of how far this is, you could roughly measure the length of the classroom in strides.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-It is important to remember this when crossing</a:t>
            </a:r>
            <a:r>
              <a:rPr lang="en-GB" sz="1200" kern="1200" baseline="0" dirty="0">
                <a:solidFill>
                  <a:schemeClr val="tx1"/>
                </a:solidFill>
                <a:effectLst/>
                <a:latin typeface="+mn-lt"/>
                <a:ea typeface="+mn-ea"/>
                <a:cs typeface="+mn-cs"/>
              </a:rPr>
              <a:t> the road and if you do not think you have enough time to cross safely, then you shouldn’t take the risk. The driver may not be able to stop their car in time. </a:t>
            </a:r>
            <a:r>
              <a:rPr lang="en-GB" sz="1200" kern="1200" dirty="0">
                <a:solidFill>
                  <a:schemeClr val="tx1"/>
                </a:solidFill>
                <a:effectLst/>
                <a:latin typeface="+mn-lt"/>
                <a:ea typeface="+mn-ea"/>
                <a:cs typeface="+mn-cs"/>
              </a:rPr>
              <a:t> </a:t>
            </a:r>
          </a:p>
          <a:p>
            <a:endParaRPr lang="en-GB" dirty="0"/>
          </a:p>
        </p:txBody>
      </p:sp>
      <p:sp>
        <p:nvSpPr>
          <p:cNvPr id="4" name="Slide Number Placeholder 3">
            <a:extLst>
              <a:ext uri="{FF2B5EF4-FFF2-40B4-BE49-F238E27FC236}">
                <a16:creationId xmlns:a16="http://schemas.microsoft.com/office/drawing/2014/main" id="{1A7FA239-D7CA-3E78-19D1-2475A0B39FFA}"/>
              </a:ext>
            </a:extLst>
          </p:cNvPr>
          <p:cNvSpPr>
            <a:spLocks noGrp="1"/>
          </p:cNvSpPr>
          <p:nvPr>
            <p:ph type="sldNum" sz="quarter" idx="10"/>
          </p:nvPr>
        </p:nvSpPr>
        <p:spPr/>
        <p:txBody>
          <a:bodyPr/>
          <a:lstStyle/>
          <a:p>
            <a:fld id="{F5A209A0-6868-4F71-B28C-5A19E2E11B60}" type="slidenum">
              <a:rPr lang="en-GB" smtClean="0"/>
              <a:t>3</a:t>
            </a:fld>
            <a:endParaRPr lang="en-GB"/>
          </a:p>
        </p:txBody>
      </p:sp>
    </p:spTree>
    <p:extLst>
      <p:ext uri="{BB962C8B-B14F-4D97-AF65-F5344CB8AC3E}">
        <p14:creationId xmlns:p14="http://schemas.microsoft.com/office/powerpoint/2010/main" val="3719981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2C591-2664-8127-B853-B959DE32D4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C0C611-1CCE-DDDE-5708-7BB6909B4A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414341-70DA-9501-DC01-5935AE131F93}"/>
              </a:ext>
            </a:extLst>
          </p:cNvPr>
          <p:cNvSpPr>
            <a:spLocks noGrp="1"/>
          </p:cNvSpPr>
          <p:nvPr>
            <p:ph type="body" idx="1"/>
          </p:nvPr>
        </p:nvSpPr>
        <p:spPr/>
        <p:txBody>
          <a:bodyPr/>
          <a:lstStyle/>
          <a:p>
            <a:r>
              <a:rPr lang="en-GB" b="1" i="0" u="sng" dirty="0"/>
              <a:t>Answer:</a:t>
            </a:r>
          </a:p>
          <a:p>
            <a:r>
              <a:rPr lang="en-GB" b="1" dirty="0"/>
              <a:t>C) 10-13 year olds</a:t>
            </a:r>
          </a:p>
          <a:p>
            <a:endParaRPr lang="en-GB" sz="1200" b="0" u="none" kern="1200" baseline="0" dirty="0">
              <a:solidFill>
                <a:schemeClr val="tx1"/>
              </a:solidFill>
              <a:effectLst/>
              <a:latin typeface="+mn-lt"/>
              <a:ea typeface="+mn-ea"/>
              <a:cs typeface="+mn-cs"/>
            </a:endParaRPr>
          </a:p>
          <a:p>
            <a:r>
              <a:rPr lang="en-GB" sz="1200" b="1" u="none" kern="1200" baseline="0" dirty="0">
                <a:solidFill>
                  <a:schemeClr val="tx1"/>
                </a:solidFill>
                <a:effectLst/>
                <a:latin typeface="+mn-lt"/>
                <a:ea typeface="+mn-ea"/>
                <a:cs typeface="+mn-cs"/>
              </a:rPr>
              <a:t>Why do you think this is?</a:t>
            </a:r>
          </a:p>
          <a:p>
            <a:endParaRPr lang="en-GB" sz="1200" b="0" kern="1200" baseline="0" dirty="0">
              <a:solidFill>
                <a:schemeClr val="tx1"/>
              </a:solidFill>
              <a:effectLst/>
              <a:latin typeface="+mn-lt"/>
              <a:ea typeface="+mn-ea"/>
              <a:cs typeface="+mn-cs"/>
            </a:endParaRPr>
          </a:p>
          <a:p>
            <a:r>
              <a:rPr lang="en-GB" sz="1200" b="1" u="sng" kern="1200" baseline="0" dirty="0">
                <a:solidFill>
                  <a:schemeClr val="tx1"/>
                </a:solidFill>
                <a:effectLst/>
                <a:latin typeface="+mn-lt"/>
                <a:ea typeface="+mn-ea"/>
                <a:cs typeface="+mn-cs"/>
              </a:rPr>
              <a:t>Ideas:</a:t>
            </a:r>
          </a:p>
          <a:p>
            <a:r>
              <a:rPr lang="en-GB" sz="1200" b="0" u="none" kern="1200" baseline="0" dirty="0">
                <a:solidFill>
                  <a:schemeClr val="tx1"/>
                </a:solidFill>
                <a:effectLst/>
                <a:latin typeface="+mn-lt"/>
                <a:ea typeface="+mn-ea"/>
                <a:cs typeface="+mn-cs"/>
              </a:rPr>
              <a:t>-Given more independence &amp; responsibility (not out with parents all the time now) </a:t>
            </a:r>
          </a:p>
          <a:p>
            <a:endParaRPr lang="en-GB" sz="1200" b="0" u="none" kern="1200" baseline="0" dirty="0">
              <a:solidFill>
                <a:schemeClr val="tx1"/>
              </a:solidFill>
              <a:effectLst/>
              <a:latin typeface="+mn-lt"/>
              <a:ea typeface="+mn-ea"/>
              <a:cs typeface="+mn-cs"/>
            </a:endParaRPr>
          </a:p>
          <a:p>
            <a:r>
              <a:rPr lang="en-GB" sz="1200" b="0" kern="1200" baseline="0" dirty="0">
                <a:solidFill>
                  <a:schemeClr val="tx1"/>
                </a:solidFill>
                <a:effectLst/>
                <a:latin typeface="+mn-lt"/>
                <a:ea typeface="+mn-ea"/>
                <a:cs typeface="+mn-cs"/>
              </a:rPr>
              <a:t>-T</a:t>
            </a:r>
            <a:r>
              <a:rPr lang="en-GB" sz="1200" b="0" kern="1200" dirty="0">
                <a:solidFill>
                  <a:schemeClr val="tx1"/>
                </a:solidFill>
                <a:effectLst/>
                <a:latin typeface="+mn-lt"/>
                <a:ea typeface="+mn-ea"/>
                <a:cs typeface="+mn-cs"/>
              </a:rPr>
              <a:t>ravelling to</a:t>
            </a:r>
            <a:r>
              <a:rPr lang="en-GB" sz="1200" b="0" kern="1200" baseline="0" dirty="0">
                <a:solidFill>
                  <a:schemeClr val="tx1"/>
                </a:solidFill>
                <a:effectLst/>
                <a:latin typeface="+mn-lt"/>
                <a:ea typeface="+mn-ea"/>
                <a:cs typeface="+mn-cs"/>
              </a:rPr>
              <a:t> a</a:t>
            </a:r>
            <a:r>
              <a:rPr lang="en-GB" sz="1200" b="0" kern="1200" dirty="0">
                <a:solidFill>
                  <a:schemeClr val="tx1"/>
                </a:solidFill>
                <a:effectLst/>
                <a:latin typeface="+mn-lt"/>
                <a:ea typeface="+mn-ea"/>
                <a:cs typeface="+mn-cs"/>
              </a:rPr>
              <a:t> new school,</a:t>
            </a:r>
            <a:r>
              <a:rPr lang="en-GB" sz="1200" b="0" kern="1200" baseline="0" dirty="0">
                <a:solidFill>
                  <a:schemeClr val="tx1"/>
                </a:solidFill>
                <a:effectLst/>
                <a:latin typeface="+mn-lt"/>
                <a:ea typeface="+mn-ea"/>
                <a:cs typeface="+mn-cs"/>
              </a:rPr>
              <a:t> often</a:t>
            </a:r>
            <a:r>
              <a:rPr lang="en-GB" sz="1200" b="0" kern="1200" dirty="0">
                <a:solidFill>
                  <a:schemeClr val="tx1"/>
                </a:solidFill>
                <a:effectLst/>
                <a:latin typeface="+mn-lt"/>
                <a:ea typeface="+mn-ea"/>
                <a:cs typeface="+mn-cs"/>
              </a:rPr>
              <a:t> without</a:t>
            </a:r>
            <a:r>
              <a:rPr lang="en-GB" sz="1200" b="0" kern="1200" baseline="0" dirty="0">
                <a:solidFill>
                  <a:schemeClr val="tx1"/>
                </a:solidFill>
                <a:effectLst/>
                <a:latin typeface="+mn-lt"/>
                <a:ea typeface="+mn-ea"/>
                <a:cs typeface="+mn-cs"/>
              </a:rPr>
              <a:t> an adult</a:t>
            </a:r>
            <a:r>
              <a:rPr lang="en-GB" sz="1200" b="0" kern="1200" dirty="0">
                <a:solidFill>
                  <a:schemeClr val="tx1"/>
                </a:solidFill>
                <a:effectLst/>
                <a:latin typeface="+mn-lt"/>
                <a:ea typeface="+mn-ea"/>
                <a:cs typeface="+mn-cs"/>
              </a:rPr>
              <a:t> for the first time. High</a:t>
            </a:r>
            <a:r>
              <a:rPr lang="en-GB" sz="1200" b="0" kern="1200" baseline="0" dirty="0">
                <a:solidFill>
                  <a:schemeClr val="tx1"/>
                </a:solidFill>
                <a:effectLst/>
                <a:latin typeface="+mn-lt"/>
                <a:ea typeface="+mn-ea"/>
                <a:cs typeface="+mn-cs"/>
              </a:rPr>
              <a:t> School is usually further away than Primary School was and could involve an unfamiliar route &amp; busy roads</a:t>
            </a:r>
          </a:p>
          <a:p>
            <a:endParaRPr lang="en-GB" sz="1200" b="0" kern="1200" dirty="0">
              <a:solidFill>
                <a:schemeClr val="tx1"/>
              </a:solidFill>
              <a:effectLst/>
              <a:latin typeface="+mn-lt"/>
              <a:ea typeface="+mn-ea"/>
              <a:cs typeface="+mn-cs"/>
            </a:endParaRPr>
          </a:p>
          <a:p>
            <a:pPr lvl="0"/>
            <a:r>
              <a:rPr lang="en-GB" sz="1200" b="0" kern="1200" dirty="0">
                <a:solidFill>
                  <a:schemeClr val="tx1"/>
                </a:solidFill>
                <a:effectLst/>
                <a:latin typeface="+mn-lt"/>
                <a:ea typeface="+mn-ea"/>
                <a:cs typeface="+mn-cs"/>
              </a:rPr>
              <a:t>-Being distracted by friends or trying to impress new friends</a:t>
            </a:r>
          </a:p>
          <a:p>
            <a:pPr lvl="0"/>
            <a:endParaRPr lang="en-GB" sz="1200" b="0" kern="1200" dirty="0">
              <a:solidFill>
                <a:schemeClr val="tx1"/>
              </a:solidFill>
              <a:effectLst/>
              <a:latin typeface="+mn-lt"/>
              <a:ea typeface="+mn-ea"/>
              <a:cs typeface="+mn-cs"/>
            </a:endParaRPr>
          </a:p>
          <a:p>
            <a:pPr lvl="0"/>
            <a:r>
              <a:rPr lang="en-GB" sz="1200" b="0" kern="1200" dirty="0">
                <a:solidFill>
                  <a:schemeClr val="tx1"/>
                </a:solidFill>
                <a:effectLst/>
                <a:latin typeface="+mn-lt"/>
                <a:ea typeface="+mn-ea"/>
                <a:cs typeface="+mn-cs"/>
              </a:rPr>
              <a:t>-Taking risks -</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thinking it won’t happen to you</a:t>
            </a:r>
          </a:p>
          <a:p>
            <a:pPr lvl="0"/>
            <a:endParaRPr lang="en-GB" sz="1200" b="0" kern="1200" dirty="0">
              <a:solidFill>
                <a:schemeClr val="tx1"/>
              </a:solidFill>
              <a:effectLst/>
              <a:latin typeface="+mn-lt"/>
              <a:ea typeface="+mn-ea"/>
              <a:cs typeface="+mn-cs"/>
            </a:endParaRPr>
          </a:p>
          <a:p>
            <a:pPr lvl="0"/>
            <a:r>
              <a:rPr lang="en-GB" sz="1200" b="0" kern="1200" dirty="0">
                <a:solidFill>
                  <a:schemeClr val="tx1"/>
                </a:solidFill>
                <a:effectLst/>
                <a:latin typeface="+mn-lt"/>
                <a:ea typeface="+mn-ea"/>
                <a:cs typeface="+mn-cs"/>
              </a:rPr>
              <a:t>-Distracted by mobile phones or</a:t>
            </a:r>
            <a:r>
              <a:rPr lang="en-GB" sz="1200" b="0" kern="1200" baseline="0" dirty="0">
                <a:solidFill>
                  <a:schemeClr val="tx1"/>
                </a:solidFill>
                <a:effectLst/>
                <a:latin typeface="+mn-lt"/>
                <a:ea typeface="+mn-ea"/>
                <a:cs typeface="+mn-cs"/>
              </a:rPr>
              <a:t> listening to </a:t>
            </a:r>
            <a:r>
              <a:rPr lang="en-GB" sz="1200" b="0" kern="1200" dirty="0">
                <a:solidFill>
                  <a:schemeClr val="tx1"/>
                </a:solidFill>
                <a:effectLst/>
                <a:latin typeface="+mn-lt"/>
                <a:ea typeface="+mn-ea"/>
                <a:cs typeface="+mn-cs"/>
              </a:rPr>
              <a:t>music with headphones in</a:t>
            </a:r>
          </a:p>
          <a:p>
            <a:pPr lvl="0"/>
            <a:r>
              <a:rPr lang="en-GB" sz="1200" b="0" kern="1200" dirty="0">
                <a:solidFill>
                  <a:schemeClr val="tx1"/>
                </a:solidFill>
                <a:effectLst/>
                <a:latin typeface="+mn-lt"/>
                <a:ea typeface="+mn-ea"/>
                <a:cs typeface="+mn-cs"/>
              </a:rPr>
              <a:t> </a:t>
            </a:r>
          </a:p>
          <a:p>
            <a:endParaRPr lang="en-GB" dirty="0"/>
          </a:p>
        </p:txBody>
      </p:sp>
      <p:sp>
        <p:nvSpPr>
          <p:cNvPr id="4" name="Slide Number Placeholder 3">
            <a:extLst>
              <a:ext uri="{FF2B5EF4-FFF2-40B4-BE49-F238E27FC236}">
                <a16:creationId xmlns:a16="http://schemas.microsoft.com/office/drawing/2014/main" id="{2EC0FDDD-743B-C5C0-E5D3-715BAF38F88A}"/>
              </a:ext>
            </a:extLst>
          </p:cNvPr>
          <p:cNvSpPr>
            <a:spLocks noGrp="1"/>
          </p:cNvSpPr>
          <p:nvPr>
            <p:ph type="sldNum" sz="quarter" idx="10"/>
          </p:nvPr>
        </p:nvSpPr>
        <p:spPr/>
        <p:txBody>
          <a:bodyPr/>
          <a:lstStyle/>
          <a:p>
            <a:fld id="{F5A209A0-6868-4F71-B28C-5A19E2E11B60}" type="slidenum">
              <a:rPr lang="en-GB" smtClean="0"/>
              <a:t>4</a:t>
            </a:fld>
            <a:endParaRPr lang="en-GB"/>
          </a:p>
        </p:txBody>
      </p:sp>
    </p:spTree>
    <p:extLst>
      <p:ext uri="{BB962C8B-B14F-4D97-AF65-F5344CB8AC3E}">
        <p14:creationId xmlns:p14="http://schemas.microsoft.com/office/powerpoint/2010/main" val="473109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Given</a:t>
            </a:r>
            <a:r>
              <a:rPr lang="en-GB" baseline="0" dirty="0"/>
              <a:t> the answer to the last question and that this is </a:t>
            </a:r>
            <a:r>
              <a:rPr lang="en-GB" i="1" baseline="0" dirty="0"/>
              <a:t>your</a:t>
            </a:r>
            <a:r>
              <a:rPr lang="en-GB" baseline="0" dirty="0"/>
              <a:t> age group, it is important that we take some time to think about road safety, so that you don’t end up being one of the children hurt on the road. </a:t>
            </a:r>
          </a:p>
          <a:p>
            <a:endParaRPr lang="en-GB" baseline="0" dirty="0"/>
          </a:p>
          <a:p>
            <a:r>
              <a:rPr lang="en-GB" baseline="0" dirty="0"/>
              <a:t>You are going to hear about an accident that happened to a boy your age. This is the emergency call that was made immediately after the accident.</a:t>
            </a:r>
          </a:p>
          <a:p>
            <a:r>
              <a:rPr lang="en-GB" baseline="0" dirty="0"/>
              <a:t> </a:t>
            </a:r>
          </a:p>
          <a:p>
            <a:r>
              <a:rPr lang="en-GB" sz="1200" b="1" kern="1200" baseline="0" dirty="0">
                <a:solidFill>
                  <a:schemeClr val="tx1"/>
                </a:solidFill>
                <a:effectLst/>
                <a:latin typeface="+mn-lt"/>
                <a:ea typeface="+mn-ea"/>
                <a:cs typeface="+mn-cs"/>
              </a:rPr>
              <a:t>(Click on the sound icon to hear the emergency call)</a:t>
            </a:r>
          </a:p>
          <a:p>
            <a:endParaRPr lang="en-GB" sz="1200" b="1" kern="1200" baseline="0" dirty="0">
              <a:solidFill>
                <a:schemeClr val="tx1"/>
              </a:solidFill>
              <a:effectLst/>
              <a:latin typeface="+mn-lt"/>
              <a:ea typeface="+mn-ea"/>
              <a:cs typeface="+mn-cs"/>
            </a:endParaRPr>
          </a:p>
          <a:p>
            <a:r>
              <a:rPr lang="en-GB" b="1" baseline="0" dirty="0"/>
              <a:t>What do you think has happened? </a:t>
            </a:r>
            <a:endParaRPr lang="en-GB" b="1"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5</a:t>
            </a:fld>
            <a:endParaRPr lang="en-GB"/>
          </a:p>
        </p:txBody>
      </p:sp>
    </p:spTree>
    <p:extLst>
      <p:ext uri="{BB962C8B-B14F-4D97-AF65-F5344CB8AC3E}">
        <p14:creationId xmlns:p14="http://schemas.microsoft.com/office/powerpoint/2010/main" val="7839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Slides 6 – 14 tell the story leading up to the</a:t>
            </a:r>
            <a:r>
              <a:rPr lang="en-GB" i="1" baseline="0" dirty="0"/>
              <a:t> accident</a:t>
            </a:r>
          </a:p>
          <a:p>
            <a:endParaRPr lang="en-GB" baseline="0" dirty="0"/>
          </a:p>
          <a:p>
            <a:r>
              <a:rPr lang="en-GB" b="1" u="sng" baseline="0" dirty="0"/>
              <a:t>Charlie’s Accident – the story</a:t>
            </a:r>
          </a:p>
          <a:p>
            <a:r>
              <a:rPr lang="en-GB" b="1" u="sng" baseline="0" dirty="0"/>
              <a:t>To read aloud:</a:t>
            </a:r>
          </a:p>
          <a:p>
            <a:endParaRPr lang="en-GB" baseline="0" dirty="0"/>
          </a:p>
          <a:p>
            <a:r>
              <a:rPr lang="en-GB" i="1" baseline="0" dirty="0"/>
              <a:t>This is based on a true story.</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Charlie had been at high school for a couple of months now. The first day nerves were well and truly gone and he felt like he’d always been there. Primary School was a distant memory. </a:t>
            </a:r>
          </a:p>
          <a:p>
            <a:endParaRPr lang="en-GB" baseline="0" dirty="0"/>
          </a:p>
          <a:p>
            <a:r>
              <a:rPr lang="en-GB" sz="1200" kern="1200" dirty="0">
                <a:solidFill>
                  <a:schemeClr val="tx1"/>
                </a:solidFill>
                <a:effectLst/>
                <a:latin typeface="+mn-lt"/>
                <a:ea typeface="+mn-ea"/>
                <a:cs typeface="+mn-cs"/>
              </a:rPr>
              <a:t>The day of the accident started just like any other day. He’d set his alarm for 7.00, which gave him half an hour to get ready and 15 minutes to walk to the bus stop. Charlie hated the early start; he hated getting up in the morning, especially on a school day and always left it to the last minute to get out of bed. So, when his alarm went off, he hit the snooze button, turned over and went back to sleep.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After a while, his mum realised he still wasn’t up, and called upstairs, “Charlie, are you getting up? You’re going to miss the bus!” Eventually, after a lot of moaning &amp; groaning, he climbed out of bed.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6</a:t>
            </a:fld>
            <a:endParaRPr lang="en-GB"/>
          </a:p>
        </p:txBody>
      </p:sp>
    </p:spTree>
    <p:extLst>
      <p:ext uri="{BB962C8B-B14F-4D97-AF65-F5344CB8AC3E}">
        <p14:creationId xmlns:p14="http://schemas.microsoft.com/office/powerpoint/2010/main" val="1520535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But then he spotted his X Box in the corner of his room and couldn’t help having a few minutes on his new game. </a:t>
            </a:r>
            <a:r>
              <a:rPr lang="en-GB" sz="1200" i="1" kern="1200" dirty="0">
                <a:solidFill>
                  <a:schemeClr val="tx1"/>
                </a:solidFill>
                <a:effectLst/>
                <a:latin typeface="+mn-lt"/>
                <a:ea typeface="+mn-ea"/>
                <a:cs typeface="+mn-cs"/>
              </a:rPr>
              <a:t>Is it possible to have just a few minutes on a game?</a:t>
            </a:r>
          </a:p>
          <a:p>
            <a:endParaRPr lang="en-GB" sz="1200" i="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few minutes turned into a lot longer and by now he was running late! He finally turned his X Box off and threw on his uniform…</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7</a:t>
            </a:fld>
            <a:endParaRPr lang="en-GB"/>
          </a:p>
        </p:txBody>
      </p:sp>
    </p:spTree>
    <p:extLst>
      <p:ext uri="{BB962C8B-B14F-4D97-AF65-F5344CB8AC3E}">
        <p14:creationId xmlns:p14="http://schemas.microsoft.com/office/powerpoint/2010/main" val="3425578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 ran downstairs to get some breakfast, and then he realised he’d forgotten to put his socks on, so had to run back upstairs to grab some. By this point he was running VERY late!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for next slide</a:t>
            </a:r>
            <a:endParaRPr lang="en-GB" b="1" dirty="0"/>
          </a:p>
          <a:p>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8</a:t>
            </a:fld>
            <a:endParaRPr lang="en-GB"/>
          </a:p>
        </p:txBody>
      </p:sp>
    </p:spTree>
    <p:extLst>
      <p:ext uri="{BB962C8B-B14F-4D97-AF65-F5344CB8AC3E}">
        <p14:creationId xmlns:p14="http://schemas.microsoft.com/office/powerpoint/2010/main" val="3416867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He realised he didn’t have time for breakfast, so he grabbed a packet of crisps (much to his mum’s disapproval)…</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Click for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F5A209A0-6868-4F71-B28C-5A19E2E11B60}" type="slidenum">
              <a:rPr lang="en-GB" smtClean="0"/>
              <a:t>9</a:t>
            </a:fld>
            <a:endParaRPr lang="en-GB"/>
          </a:p>
        </p:txBody>
      </p:sp>
    </p:spTree>
    <p:extLst>
      <p:ext uri="{BB962C8B-B14F-4D97-AF65-F5344CB8AC3E}">
        <p14:creationId xmlns:p14="http://schemas.microsoft.com/office/powerpoint/2010/main" val="2268796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4BF957D-C93B-4760-B365-DFF92471FABA}" type="datetimeFigureOut">
              <a:rPr lang="en-GB" smtClean="0"/>
              <a:t>25/07/2025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912120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25/07/2025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428474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25/07/2025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9112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25/07/2025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326984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25/07/2025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1015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25/07/2025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95685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BF957D-C93B-4760-B365-DFF92471FABA}" type="datetimeFigureOut">
              <a:rPr lang="en-GB" smtClean="0"/>
              <a:t>25/07/2025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377644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BF957D-C93B-4760-B365-DFF92471FABA}" type="datetimeFigureOut">
              <a:rPr lang="en-GB" smtClean="0"/>
              <a:t>25/07/2025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3073504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BF957D-C93B-4760-B365-DFF92471FABA}" type="datetimeFigureOut">
              <a:rPr lang="en-GB" smtClean="0"/>
              <a:t>25/07/2025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299375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F957D-C93B-4760-B365-DFF92471FABA}" type="datetimeFigureOut">
              <a:rPr lang="en-GB" smtClean="0"/>
              <a:t>25/07/2025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683558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BF957D-C93B-4760-B365-DFF92471FABA}" type="datetimeFigureOut">
              <a:rPr lang="en-GB" smtClean="0"/>
              <a:t>25/07/2025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4100746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BF957D-C93B-4760-B365-DFF92471FABA}" type="datetimeFigureOut">
              <a:rPr lang="en-GB" smtClean="0"/>
              <a:t>25/07/2025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3488065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BF957D-C93B-4760-B365-DFF92471FABA}" type="datetimeFigureOut">
              <a:rPr lang="en-GB" smtClean="0"/>
              <a:t>25/07/2025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1680030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BF957D-C93B-4760-B365-DFF92471FABA}" type="datetimeFigureOut">
              <a:rPr lang="en-GB" smtClean="0"/>
              <a:t>25/07/2025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2352159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BF957D-C93B-4760-B365-DFF92471FABA}" type="datetimeFigureOut">
              <a:rPr lang="en-GB" smtClean="0"/>
              <a:t>25/07/2025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DF914A-65D4-4BED-9EDF-DBDE3AF69B22}" type="slidenum">
              <a:rPr lang="en-GB" smtClean="0"/>
              <a:t>‹#›</a:t>
            </a:fld>
            <a:endParaRPr lang="en-GB"/>
          </a:p>
        </p:txBody>
      </p:sp>
    </p:spTree>
    <p:extLst>
      <p:ext uri="{BB962C8B-B14F-4D97-AF65-F5344CB8AC3E}">
        <p14:creationId xmlns:p14="http://schemas.microsoft.com/office/powerpoint/2010/main" val="3405050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DF914A-65D4-4BED-9EDF-DBDE3AF69B22}" type="slidenum">
              <a:rPr lang="en-GB" smtClean="0"/>
              <a:t>‹#›</a:t>
            </a:fld>
            <a:endParaRPr lang="en-GB"/>
          </a:p>
        </p:txBody>
      </p:sp>
      <p:sp>
        <p:nvSpPr>
          <p:cNvPr id="5" name="Date Placeholder 4"/>
          <p:cNvSpPr>
            <a:spLocks noGrp="1"/>
          </p:cNvSpPr>
          <p:nvPr>
            <p:ph type="dt" sz="half" idx="10"/>
          </p:nvPr>
        </p:nvSpPr>
        <p:spPr/>
        <p:txBody>
          <a:bodyPr/>
          <a:lstStyle/>
          <a:p>
            <a:fld id="{D4BF957D-C93B-4760-B365-DFF92471FABA}" type="datetimeFigureOut">
              <a:rPr lang="en-GB" smtClean="0"/>
              <a:t>25/07/2025</a:t>
            </a:fld>
            <a:endParaRPr lang="en-GB"/>
          </a:p>
        </p:txBody>
      </p:sp>
    </p:spTree>
    <p:extLst>
      <p:ext uri="{BB962C8B-B14F-4D97-AF65-F5344CB8AC3E}">
        <p14:creationId xmlns:p14="http://schemas.microsoft.com/office/powerpoint/2010/main" val="780566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4BF957D-C93B-4760-B365-DFF92471FABA}" type="datetimeFigureOut">
              <a:rPr lang="en-GB" smtClean="0"/>
              <a:t>25/07/2025</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DF914A-65D4-4BED-9EDF-DBDE3AF69B22}" type="slidenum">
              <a:rPr lang="en-GB" smtClean="0"/>
              <a:t>‹#›</a:t>
            </a:fld>
            <a:endParaRPr lang="en-GB"/>
          </a:p>
        </p:txBody>
      </p:sp>
    </p:spTree>
    <p:extLst>
      <p:ext uri="{BB962C8B-B14F-4D97-AF65-F5344CB8AC3E}">
        <p14:creationId xmlns:p14="http://schemas.microsoft.com/office/powerpoint/2010/main" val="212231854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4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79318" y="136989"/>
            <a:ext cx="10185599" cy="2010104"/>
          </a:xfrm>
          <a:noFill/>
        </p:spPr>
        <p:txBody>
          <a:bodyPr>
            <a:normAutofit/>
          </a:bodyPr>
          <a:lstStyle/>
          <a:p>
            <a:pPr algn="ctr"/>
            <a:r>
              <a:rPr lang="en-GB" sz="3200" b="1" cap="all" dirty="0">
                <a:solidFill>
                  <a:schemeClr val="tx1"/>
                </a:solidFill>
              </a:rPr>
              <a:t>Bradford Road Safety Team</a:t>
            </a:r>
            <a:br>
              <a:rPr lang="en-GB" b="1" dirty="0">
                <a:solidFill>
                  <a:schemeClr val="tx1"/>
                </a:solidFill>
              </a:rPr>
            </a:br>
            <a:endParaRPr lang="en-GB" b="1" dirty="0">
              <a:solidFill>
                <a:schemeClr val="tx1"/>
              </a:solidFill>
            </a:endParaRPr>
          </a:p>
        </p:txBody>
      </p:sp>
      <p:sp>
        <p:nvSpPr>
          <p:cNvPr id="3" name="Subtitle 2"/>
          <p:cNvSpPr>
            <a:spLocks noGrp="1"/>
          </p:cNvSpPr>
          <p:nvPr>
            <p:ph type="subTitle" idx="1"/>
          </p:nvPr>
        </p:nvSpPr>
        <p:spPr>
          <a:xfrm>
            <a:off x="684211" y="4279222"/>
            <a:ext cx="10793086" cy="1947333"/>
          </a:xfrm>
        </p:spPr>
        <p:txBody>
          <a:bodyPr>
            <a:normAutofit/>
          </a:bodyPr>
          <a:lstStyle/>
          <a:p>
            <a:pPr algn="ctr"/>
            <a:r>
              <a:rPr lang="en-GB" sz="4400" b="1" dirty="0">
                <a:solidFill>
                  <a:schemeClr val="tx1"/>
                </a:solidFill>
              </a:rPr>
              <a:t>Helping you to be </a:t>
            </a:r>
            <a:r>
              <a:rPr lang="en-GB" sz="4400" b="1" cap="small" dirty="0">
                <a:solidFill>
                  <a:schemeClr val="tx1"/>
                </a:solidFill>
              </a:rPr>
              <a:t>safer</a:t>
            </a:r>
            <a:r>
              <a:rPr lang="en-GB" sz="4400" b="1" dirty="0">
                <a:solidFill>
                  <a:schemeClr val="tx1"/>
                </a:solidFill>
              </a:rPr>
              <a:t> pedestrians </a:t>
            </a:r>
          </a:p>
        </p:txBody>
      </p:sp>
      <p:sp>
        <p:nvSpPr>
          <p:cNvPr id="4" name="TextBox 3"/>
          <p:cNvSpPr txBox="1"/>
          <p:nvPr/>
        </p:nvSpPr>
        <p:spPr>
          <a:xfrm>
            <a:off x="1782013" y="2289827"/>
            <a:ext cx="7961586" cy="923330"/>
          </a:xfrm>
          <a:prstGeom prst="rect">
            <a:avLst/>
          </a:prstGeom>
          <a:noFill/>
        </p:spPr>
        <p:txBody>
          <a:bodyPr wrap="square" rtlCol="0">
            <a:spAutoFit/>
          </a:bodyPr>
          <a:lstStyle/>
          <a:p>
            <a:pPr algn="ctr"/>
            <a:r>
              <a:rPr lang="en-GB" sz="5400" b="1" dirty="0"/>
              <a:t>Charlie’s Accident </a:t>
            </a:r>
          </a:p>
        </p:txBody>
      </p:sp>
      <p:pic>
        <p:nvPicPr>
          <p:cNvPr id="5" name="Picture 4" descr="http://intranet.bradford.gov.uk/docs/Documents/CBMDC-colour-RG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0744" y="6120245"/>
            <a:ext cx="2071255" cy="737755"/>
          </a:xfrm>
          <a:prstGeom prst="rect">
            <a:avLst/>
          </a:prstGeom>
          <a:noFill/>
          <a:ln>
            <a:noFill/>
          </a:ln>
        </p:spPr>
      </p:pic>
    </p:spTree>
    <p:extLst>
      <p:ext uri="{BB962C8B-B14F-4D97-AF65-F5344CB8AC3E}">
        <p14:creationId xmlns:p14="http://schemas.microsoft.com/office/powerpoint/2010/main" val="1565349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0" name="Straight Connector 109">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2"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3"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4" name="Isosceles Triangle 113">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5"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6"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7"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8" name="Isosceles Triangle 117">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9" name="Isosceles Triangle 118">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121" name="Rectangle 120">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22">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4" name="Straight Connector 123">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5"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6"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7" name="Isosceles Triangle 126">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8"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9"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0"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1" name="Isosceles Triangle 130">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2" name="Isosceles Triangle 131">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134" name="Rectangle 133">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door with a glass door open&#10;&#10;Description automatically generated with medium confidence">
            <a:extLst>
              <a:ext uri="{FF2B5EF4-FFF2-40B4-BE49-F238E27FC236}">
                <a16:creationId xmlns:a16="http://schemas.microsoft.com/office/drawing/2014/main" id="{29452F2B-5200-28BE-904B-7149BEC2ACB3}"/>
              </a:ext>
            </a:extLst>
          </p:cNvPr>
          <p:cNvPicPr>
            <a:picLocks noChangeAspect="1"/>
          </p:cNvPicPr>
          <p:nvPr/>
        </p:nvPicPr>
        <p:blipFill rotWithShape="1">
          <a:blip r:embed="rId3">
            <a:extLst>
              <a:ext uri="{28A0092B-C50C-407E-A947-70E740481C1C}">
                <a14:useLocalDpi xmlns:a14="http://schemas.microsoft.com/office/drawing/2010/main" val="0"/>
              </a:ext>
            </a:extLst>
          </a:blip>
          <a:srcRect t="37153" r="-1" b="24075"/>
          <a:stretch/>
        </p:blipFill>
        <p:spPr>
          <a:xfrm>
            <a:off x="568452" y="571500"/>
            <a:ext cx="11055096" cy="5715000"/>
          </a:xfrm>
          <a:prstGeom prst="rect">
            <a:avLst/>
          </a:prstGeom>
        </p:spPr>
      </p:pic>
    </p:spTree>
    <p:extLst>
      <p:ext uri="{BB962C8B-B14F-4D97-AF65-F5344CB8AC3E}">
        <p14:creationId xmlns:p14="http://schemas.microsoft.com/office/powerpoint/2010/main" val="138750068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4" name="Straight Connector 43">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5"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6"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7" name="Isosceles Triangle 46">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8"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9"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0"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1" name="Isosceles Triangle 50">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2" name="Isosceles Triangle 51">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54" name="Rectangle 53">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cell phone&#10;&#10;Description automatically generated">
            <a:extLst>
              <a:ext uri="{FF2B5EF4-FFF2-40B4-BE49-F238E27FC236}">
                <a16:creationId xmlns:a16="http://schemas.microsoft.com/office/drawing/2014/main" id="{A97436E0-E6CB-7495-5DF2-C8CF6904E1CB}"/>
              </a:ext>
            </a:extLst>
          </p:cNvPr>
          <p:cNvPicPr>
            <a:picLocks noChangeAspect="1"/>
          </p:cNvPicPr>
          <p:nvPr/>
        </p:nvPicPr>
        <p:blipFill rotWithShape="1">
          <a:blip r:embed="rId3">
            <a:extLst>
              <a:ext uri="{28A0092B-C50C-407E-A947-70E740481C1C}">
                <a14:useLocalDpi xmlns:a14="http://schemas.microsoft.com/office/drawing/2010/main" val="0"/>
              </a:ext>
            </a:extLst>
          </a:blip>
          <a:srcRect l="14014" r="47214" b="-1"/>
          <a:stretch/>
        </p:blipFill>
        <p:spPr>
          <a:xfrm rot="5400000">
            <a:off x="3238500" y="-2098548"/>
            <a:ext cx="5715000" cy="11055096"/>
          </a:xfrm>
          <a:prstGeom prst="rect">
            <a:avLst/>
          </a:prstGeom>
        </p:spPr>
      </p:pic>
      <p:pic>
        <p:nvPicPr>
          <p:cNvPr id="24" name="Picture 23">
            <a:extLst>
              <a:ext uri="{FF2B5EF4-FFF2-40B4-BE49-F238E27FC236}">
                <a16:creationId xmlns:a16="http://schemas.microsoft.com/office/drawing/2014/main" id="{F661D490-6E04-B108-40F7-FF9A88F1FC84}"/>
              </a:ext>
            </a:extLst>
          </p:cNvPr>
          <p:cNvPicPr>
            <a:picLocks noChangeAspect="1"/>
          </p:cNvPicPr>
          <p:nvPr/>
        </p:nvPicPr>
        <p:blipFill>
          <a:blip r:embed="rId4"/>
          <a:stretch>
            <a:fillRect/>
          </a:stretch>
        </p:blipFill>
        <p:spPr>
          <a:xfrm>
            <a:off x="4510177" y="2400041"/>
            <a:ext cx="1752600" cy="504825"/>
          </a:xfrm>
          <a:prstGeom prst="rect">
            <a:avLst/>
          </a:prstGeom>
          <a:effectLst>
            <a:softEdge rad="31750"/>
          </a:effectLst>
        </p:spPr>
      </p:pic>
      <p:pic>
        <p:nvPicPr>
          <p:cNvPr id="4" name="Picture 3">
            <a:extLst>
              <a:ext uri="{FF2B5EF4-FFF2-40B4-BE49-F238E27FC236}">
                <a16:creationId xmlns:a16="http://schemas.microsoft.com/office/drawing/2014/main" id="{9246DD82-8959-3B8B-1D62-BAC4DDD2AF78}"/>
              </a:ext>
            </a:extLst>
          </p:cNvPr>
          <p:cNvPicPr>
            <a:picLocks noChangeAspect="1"/>
          </p:cNvPicPr>
          <p:nvPr/>
        </p:nvPicPr>
        <p:blipFill>
          <a:blip r:embed="rId5"/>
          <a:stretch>
            <a:fillRect/>
          </a:stretch>
        </p:blipFill>
        <p:spPr>
          <a:xfrm>
            <a:off x="2872652" y="571500"/>
            <a:ext cx="981075" cy="353291"/>
          </a:xfrm>
          <a:prstGeom prst="rect">
            <a:avLst/>
          </a:prstGeom>
        </p:spPr>
      </p:pic>
    </p:spTree>
    <p:extLst>
      <p:ext uri="{BB962C8B-B14F-4D97-AF65-F5344CB8AC3E}">
        <p14:creationId xmlns:p14="http://schemas.microsoft.com/office/powerpoint/2010/main" val="1401772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8" name="Straight Connector 87">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0"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1"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2" name="Isosceles Triangle 91">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3"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4"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5"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6" name="Isosceles Triangle 95">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97" name="Isosceles Triangle 96">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99" name="Rectangle 98">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2" name="Straight Connector 101">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3"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4"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5" name="Isosceles Triangle 104">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6"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7"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8"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9" name="Isosceles Triangle 108">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0" name="Isosceles Triangle 109">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112" name="Rectangle 111">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treet with a red booth on the side&#10;&#10;Description automatically generated">
            <a:extLst>
              <a:ext uri="{FF2B5EF4-FFF2-40B4-BE49-F238E27FC236}">
                <a16:creationId xmlns:a16="http://schemas.microsoft.com/office/drawing/2014/main" id="{3C1169E7-CA2E-A26C-52C1-2223189E6ADA}"/>
              </a:ext>
            </a:extLst>
          </p:cNvPr>
          <p:cNvPicPr>
            <a:picLocks noChangeAspect="1"/>
          </p:cNvPicPr>
          <p:nvPr/>
        </p:nvPicPr>
        <p:blipFill rotWithShape="1">
          <a:blip r:embed="rId3">
            <a:extLst>
              <a:ext uri="{28A0092B-C50C-407E-A947-70E740481C1C}">
                <a14:useLocalDpi xmlns:a14="http://schemas.microsoft.com/office/drawing/2010/main" val="0"/>
              </a:ext>
            </a:extLst>
          </a:blip>
          <a:srcRect r="1" b="13117"/>
          <a:stretch/>
        </p:blipFill>
        <p:spPr>
          <a:xfrm>
            <a:off x="568452" y="571500"/>
            <a:ext cx="11055096" cy="5715000"/>
          </a:xfrm>
          <a:prstGeom prst="rect">
            <a:avLst/>
          </a:prstGeom>
        </p:spPr>
      </p:pic>
    </p:spTree>
    <p:extLst>
      <p:ext uri="{BB962C8B-B14F-4D97-AF65-F5344CB8AC3E}">
        <p14:creationId xmlns:p14="http://schemas.microsoft.com/office/powerpoint/2010/main" val="108092651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0000">
              <a:schemeClr val="bg2"/>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87ADDF3-96F2-4CFC-A961-14113FC244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B2195AFC-C4B1-4F21-9849-0E1B66F2BC7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21AB1A5-6C23-425A-ACBF-0D08C378E1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259683F-7E6E-4F2B-B111-63DBFBD4F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Rectangle 25">
              <a:extLst>
                <a:ext uri="{FF2B5EF4-FFF2-40B4-BE49-F238E27FC236}">
                  <a16:creationId xmlns:a16="http://schemas.microsoft.com/office/drawing/2014/main" id="{54145D7C-848F-41FC-AF6F-961397D30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Isosceles Triangle 14">
              <a:extLst>
                <a:ext uri="{FF2B5EF4-FFF2-40B4-BE49-F238E27FC236}">
                  <a16:creationId xmlns:a16="http://schemas.microsoft.com/office/drawing/2014/main" id="{49AA40C3-8FF8-4143-9FD4-40F05CB5C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7">
              <a:extLst>
                <a:ext uri="{FF2B5EF4-FFF2-40B4-BE49-F238E27FC236}">
                  <a16:creationId xmlns:a16="http://schemas.microsoft.com/office/drawing/2014/main" id="{F1EF6D83-6402-4744-921F-6A5D16D93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Rectangle 28">
              <a:extLst>
                <a:ext uri="{FF2B5EF4-FFF2-40B4-BE49-F238E27FC236}">
                  <a16:creationId xmlns:a16="http://schemas.microsoft.com/office/drawing/2014/main" id="{E2BF1FF8-D859-496E-960A-4B09EDCC23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Rectangle 29">
              <a:extLst>
                <a:ext uri="{FF2B5EF4-FFF2-40B4-BE49-F238E27FC236}">
                  <a16:creationId xmlns:a16="http://schemas.microsoft.com/office/drawing/2014/main" id="{4037913A-DA6D-4F85-9684-18087E270D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Isosceles Triangle 18">
              <a:extLst>
                <a:ext uri="{FF2B5EF4-FFF2-40B4-BE49-F238E27FC236}">
                  <a16:creationId xmlns:a16="http://schemas.microsoft.com/office/drawing/2014/main" id="{88B65EBE-E36D-4765-90B8-BB2A831487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 name="Isosceles Triangle 19">
              <a:extLst>
                <a:ext uri="{FF2B5EF4-FFF2-40B4-BE49-F238E27FC236}">
                  <a16:creationId xmlns:a16="http://schemas.microsoft.com/office/drawing/2014/main" id="{48D8D2E7-9C8B-4675-A753-93F92FE53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useBgFill="1">
        <p:nvSpPr>
          <p:cNvPr id="22" name="Rectangle 21">
            <a:extLst>
              <a:ext uri="{FF2B5EF4-FFF2-40B4-BE49-F238E27FC236}">
                <a16:creationId xmlns:a16="http://schemas.microsoft.com/office/drawing/2014/main" id="{B7DC91FD-5FB4-4F19-BBF0-A5792A2E6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6339"/>
          <a:stretch/>
        </p:blipFill>
        <p:spPr>
          <a:xfrm>
            <a:off x="20" y="1828800"/>
            <a:ext cx="12191980" cy="5029200"/>
          </a:xfrm>
          <a:custGeom>
            <a:avLst/>
            <a:gdLst/>
            <a:ahLst/>
            <a:cxnLst/>
            <a:rect l="l" t="t" r="r" b="b"/>
            <a:pathLst>
              <a:path w="7772400" h="5427213">
                <a:moveTo>
                  <a:pt x="7772400" y="0"/>
                </a:moveTo>
                <a:lnTo>
                  <a:pt x="7772400" y="5427213"/>
                </a:lnTo>
                <a:lnTo>
                  <a:pt x="0" y="5427213"/>
                </a:lnTo>
                <a:lnTo>
                  <a:pt x="0" y="3599641"/>
                </a:lnTo>
                <a:close/>
              </a:path>
            </a:pathLst>
          </a:cu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33017" b="1"/>
          <a:stretch/>
        </p:blipFill>
        <p:spPr>
          <a:xfrm>
            <a:off x="2" y="10"/>
            <a:ext cx="6015567" cy="5029190"/>
          </a:xfrm>
          <a:custGeom>
            <a:avLst/>
            <a:gdLst/>
            <a:ahLst/>
            <a:cxnLst/>
            <a:rect l="l" t="t" r="r" b="b"/>
            <a:pathLst>
              <a:path w="6015567" h="5029200">
                <a:moveTo>
                  <a:pt x="0" y="0"/>
                </a:moveTo>
                <a:lnTo>
                  <a:pt x="6015567" y="0"/>
                </a:lnTo>
                <a:lnTo>
                  <a:pt x="6015567" y="3383378"/>
                </a:lnTo>
                <a:lnTo>
                  <a:pt x="0" y="5029200"/>
                </a:lnTo>
                <a:close/>
              </a:path>
            </a:pathLst>
          </a:custGeom>
        </p:spPr>
      </p:pic>
      <p:sp>
        <p:nvSpPr>
          <p:cNvPr id="24" name="Freeform: Shape 23">
            <a:extLst>
              <a:ext uri="{FF2B5EF4-FFF2-40B4-BE49-F238E27FC236}">
                <a16:creationId xmlns:a16="http://schemas.microsoft.com/office/drawing/2014/main" id="{96E3985B-1D61-4D32-9CAA-B9C53E7C6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0"/>
            <a:ext cx="6015566" cy="3339366"/>
          </a:xfrm>
          <a:custGeom>
            <a:avLst/>
            <a:gdLst>
              <a:gd name="connsiteX0" fmla="*/ 0 w 6015566"/>
              <a:gd name="connsiteY0" fmla="*/ 0 h 3339366"/>
              <a:gd name="connsiteX1" fmla="*/ 6015566 w 6015566"/>
              <a:gd name="connsiteY1" fmla="*/ 0 h 3339366"/>
              <a:gd name="connsiteX2" fmla="*/ 6015566 w 6015566"/>
              <a:gd name="connsiteY2" fmla="*/ 1693544 h 3339366"/>
              <a:gd name="connsiteX3" fmla="*/ 0 w 6015566"/>
              <a:gd name="connsiteY3" fmla="*/ 3339366 h 3339366"/>
            </a:gdLst>
            <a:ahLst/>
            <a:cxnLst>
              <a:cxn ang="0">
                <a:pos x="connsiteX0" y="connsiteY0"/>
              </a:cxn>
              <a:cxn ang="0">
                <a:pos x="connsiteX1" y="connsiteY1"/>
              </a:cxn>
              <a:cxn ang="0">
                <a:pos x="connsiteX2" y="connsiteY2"/>
              </a:cxn>
              <a:cxn ang="0">
                <a:pos x="connsiteX3" y="connsiteY3"/>
              </a:cxn>
            </a:cxnLst>
            <a:rect l="l" t="t" r="r" b="b"/>
            <a:pathLst>
              <a:path w="6015566" h="3339366">
                <a:moveTo>
                  <a:pt x="0" y="0"/>
                </a:moveTo>
                <a:lnTo>
                  <a:pt x="6015566" y="0"/>
                </a:lnTo>
                <a:lnTo>
                  <a:pt x="6015566" y="1693544"/>
                </a:lnTo>
                <a:lnTo>
                  <a:pt x="0" y="333936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5623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30000" tmFilter="0, 0; .2, .5; .8, .5; 1, 0"/>
                                        <p:tgtEl>
                                          <p:spTgt spid="4"/>
                                        </p:tgtEl>
                                      </p:cBhvr>
                                    </p:animEffect>
                                    <p:animScale>
                                      <p:cBhvr>
                                        <p:cTn id="7" dur="15000" autoRev="1" fill="hold"/>
                                        <p:tgtEl>
                                          <p:spTgt spid="4"/>
                                        </p:tgtEl>
                                      </p:cBhvr>
                                      <p:by x="105000" y="105000"/>
                                    </p:animScale>
                                  </p:childTnLst>
                                </p:cTn>
                              </p:par>
                              <p:par>
                                <p:cTn id="8" presetID="26" presetClass="emph" presetSubtype="0" fill="hold" nodeType="withEffect">
                                  <p:stCondLst>
                                    <p:cond delay="0"/>
                                  </p:stCondLst>
                                  <p:childTnLst>
                                    <p:animEffect transition="out" filter="fade">
                                      <p:cBhvr>
                                        <p:cTn id="9" dur="30000" tmFilter="0, 0; .2, .5; .8, .5; 1, 0"/>
                                        <p:tgtEl>
                                          <p:spTgt spid="5"/>
                                        </p:tgtEl>
                                      </p:cBhvr>
                                    </p:animEffect>
                                    <p:animScale>
                                      <p:cBhvr>
                                        <p:cTn id="10" dur="150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 name="Group 124">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6" name="Straight Connector 125">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8"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9"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0" name="Isosceles Triangle 129">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1"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2"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3"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4" name="Isosceles Triangle 133">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5" name="Isosceles Triangle 134">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137" name="Rectangle 136">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38">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0" name="Straight Connector 139">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2"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3" name="Isosceles Triangle 142">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4"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5"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6"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7" name="Isosceles Triangle 146">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8" name="Isosceles Triangle 147">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150" name="Rectangle 149">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blue sign with white text&#10;&#10;Description automatically generated">
            <a:extLst>
              <a:ext uri="{FF2B5EF4-FFF2-40B4-BE49-F238E27FC236}">
                <a16:creationId xmlns:a16="http://schemas.microsoft.com/office/drawing/2014/main" id="{63E1C3F2-1371-E726-4BA6-D7CA0520E085}"/>
              </a:ext>
            </a:extLst>
          </p:cNvPr>
          <p:cNvPicPr>
            <a:picLocks noChangeAspect="1"/>
          </p:cNvPicPr>
          <p:nvPr/>
        </p:nvPicPr>
        <p:blipFill rotWithShape="1">
          <a:blip r:embed="rId3">
            <a:extLst>
              <a:ext uri="{28A0092B-C50C-407E-A947-70E740481C1C}">
                <a14:useLocalDpi xmlns:a14="http://schemas.microsoft.com/office/drawing/2010/main" val="0"/>
              </a:ext>
            </a:extLst>
          </a:blip>
          <a:srcRect t="12088" r="1" b="7764"/>
          <a:stretch/>
        </p:blipFill>
        <p:spPr>
          <a:xfrm>
            <a:off x="568452" y="571500"/>
            <a:ext cx="11055096" cy="5715000"/>
          </a:xfrm>
          <a:prstGeom prst="rect">
            <a:avLst/>
          </a:prstGeom>
        </p:spPr>
      </p:pic>
    </p:spTree>
    <p:extLst>
      <p:ext uri="{BB962C8B-B14F-4D97-AF65-F5344CB8AC3E}">
        <p14:creationId xmlns:p14="http://schemas.microsoft.com/office/powerpoint/2010/main" val="3034491921"/>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Drivers Monologu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03816" y="1610023"/>
            <a:ext cx="744512" cy="744512"/>
          </a:xfrm>
          <a:prstGeom prst="rect">
            <a:avLst/>
          </a:prstGeom>
        </p:spPr>
      </p:pic>
      <p:pic>
        <p:nvPicPr>
          <p:cNvPr id="5" name="Bens Statement Charlies best friend.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803816" y="4070097"/>
            <a:ext cx="744512" cy="647376"/>
          </a:xfrm>
          <a:prstGeom prst="rect">
            <a:avLst/>
          </a:prstGeom>
        </p:spPr>
      </p:pic>
      <p:sp>
        <p:nvSpPr>
          <p:cNvPr id="6" name="TextBox 5"/>
          <p:cNvSpPr txBox="1"/>
          <p:nvPr/>
        </p:nvSpPr>
        <p:spPr>
          <a:xfrm>
            <a:off x="2912010" y="1505225"/>
            <a:ext cx="2128603" cy="954107"/>
          </a:xfrm>
          <a:prstGeom prst="rect">
            <a:avLst/>
          </a:prstGeom>
          <a:noFill/>
        </p:spPr>
        <p:txBody>
          <a:bodyPr wrap="square" rtlCol="0">
            <a:spAutoFit/>
          </a:bodyPr>
          <a:lstStyle/>
          <a:p>
            <a:r>
              <a:rPr lang="en-GB" sz="2800" dirty="0"/>
              <a:t>Driver’s statement</a:t>
            </a:r>
          </a:p>
        </p:txBody>
      </p:sp>
      <p:sp>
        <p:nvSpPr>
          <p:cNvPr id="7" name="TextBox 6"/>
          <p:cNvSpPr txBox="1"/>
          <p:nvPr/>
        </p:nvSpPr>
        <p:spPr>
          <a:xfrm>
            <a:off x="2912010" y="3897843"/>
            <a:ext cx="2008682" cy="954107"/>
          </a:xfrm>
          <a:prstGeom prst="rect">
            <a:avLst/>
          </a:prstGeom>
          <a:noFill/>
        </p:spPr>
        <p:txBody>
          <a:bodyPr wrap="square" rtlCol="0">
            <a:spAutoFit/>
          </a:bodyPr>
          <a:lstStyle/>
          <a:p>
            <a:r>
              <a:rPr lang="en-GB" sz="2800" dirty="0"/>
              <a:t>Ben’s statement</a:t>
            </a:r>
          </a:p>
        </p:txBody>
      </p:sp>
    </p:spTree>
    <p:extLst>
      <p:ext uri="{BB962C8B-B14F-4D97-AF65-F5344CB8AC3E}">
        <p14:creationId xmlns:p14="http://schemas.microsoft.com/office/powerpoint/2010/main" val="1258705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2427"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2" name="Straight Connector 41">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4"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8"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9" name="Isosceles Triangle 58">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0"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1"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2"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3" name="Isosceles Triangle 62">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4" name="Isosceles Triangle 63">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graphicFrame>
        <p:nvGraphicFramePr>
          <p:cNvPr id="6" name="Diagram 5">
            <a:extLst>
              <a:ext uri="{FF2B5EF4-FFF2-40B4-BE49-F238E27FC236}">
                <a16:creationId xmlns:a16="http://schemas.microsoft.com/office/drawing/2014/main" id="{F46F6D2B-8505-C923-6A39-1B61FC7512F7}"/>
              </a:ext>
            </a:extLst>
          </p:cNvPr>
          <p:cNvGraphicFramePr/>
          <p:nvPr>
            <p:extLst>
              <p:ext uri="{D42A27DB-BD31-4B8C-83A1-F6EECF244321}">
                <p14:modId xmlns:p14="http://schemas.microsoft.com/office/powerpoint/2010/main" val="2052371039"/>
              </p:ext>
            </p:extLst>
          </p:nvPr>
        </p:nvGraphicFramePr>
        <p:xfrm>
          <a:off x="1266000" y="124691"/>
          <a:ext cx="9318336" cy="6400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Rounded Corners 1">
            <a:extLst>
              <a:ext uri="{FF2B5EF4-FFF2-40B4-BE49-F238E27FC236}">
                <a16:creationId xmlns:a16="http://schemas.microsoft.com/office/drawing/2014/main" id="{49381EB9-14EB-B498-8681-2081DF873E4C}"/>
              </a:ext>
            </a:extLst>
          </p:cNvPr>
          <p:cNvSpPr/>
          <p:nvPr/>
        </p:nvSpPr>
        <p:spPr>
          <a:xfrm>
            <a:off x="2441937" y="461159"/>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83B14203-B2CC-C76B-BB58-279A290531C5}"/>
              </a:ext>
            </a:extLst>
          </p:cNvPr>
          <p:cNvSpPr/>
          <p:nvPr/>
        </p:nvSpPr>
        <p:spPr>
          <a:xfrm>
            <a:off x="5245275" y="211224"/>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F513897A-2244-1112-2241-D1D5B705AC13}"/>
              </a:ext>
            </a:extLst>
          </p:cNvPr>
          <p:cNvSpPr/>
          <p:nvPr/>
        </p:nvSpPr>
        <p:spPr>
          <a:xfrm>
            <a:off x="7971540" y="461159"/>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E27CCB8A-8B9E-70EB-BCAC-12EF94EEE24B}"/>
              </a:ext>
            </a:extLst>
          </p:cNvPr>
          <p:cNvSpPr/>
          <p:nvPr/>
        </p:nvSpPr>
        <p:spPr>
          <a:xfrm>
            <a:off x="8557591" y="2694563"/>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409B93A5-8E03-0CAF-4539-D82F9F8D4C11}"/>
              </a:ext>
            </a:extLst>
          </p:cNvPr>
          <p:cNvSpPr/>
          <p:nvPr/>
        </p:nvSpPr>
        <p:spPr>
          <a:xfrm>
            <a:off x="8127441" y="4732316"/>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1ED67F13-46F0-65AD-7296-5CDB18BEABB6}"/>
              </a:ext>
            </a:extLst>
          </p:cNvPr>
          <p:cNvSpPr/>
          <p:nvPr/>
        </p:nvSpPr>
        <p:spPr>
          <a:xfrm>
            <a:off x="5269373" y="5108013"/>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38DB354-1829-8BA7-060A-9F454E7CF586}"/>
              </a:ext>
            </a:extLst>
          </p:cNvPr>
          <p:cNvSpPr/>
          <p:nvPr/>
        </p:nvSpPr>
        <p:spPr>
          <a:xfrm>
            <a:off x="2620217" y="4616563"/>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903D961D-2E99-80B3-3596-7C4293BEFF98}"/>
              </a:ext>
            </a:extLst>
          </p:cNvPr>
          <p:cNvSpPr/>
          <p:nvPr/>
        </p:nvSpPr>
        <p:spPr>
          <a:xfrm>
            <a:off x="1647489" y="2538861"/>
            <a:ext cx="1359786" cy="1306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9701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378CB2-2B91-1584-5696-FCAD6369F3A5}"/>
              </a:ext>
            </a:extLst>
          </p:cNvPr>
          <p:cNvPicPr>
            <a:picLocks noChangeAspect="1"/>
          </p:cNvPicPr>
          <p:nvPr/>
        </p:nvPicPr>
        <p:blipFill>
          <a:blip r:embed="rId3"/>
          <a:stretch>
            <a:fillRect/>
          </a:stretch>
        </p:blipFill>
        <p:spPr>
          <a:xfrm>
            <a:off x="498765" y="238991"/>
            <a:ext cx="11186380" cy="6328065"/>
          </a:xfrm>
          <a:prstGeom prst="rect">
            <a:avLst/>
          </a:prstGeom>
        </p:spPr>
      </p:pic>
    </p:spTree>
    <p:extLst>
      <p:ext uri="{BB962C8B-B14F-4D97-AF65-F5344CB8AC3E}">
        <p14:creationId xmlns:p14="http://schemas.microsoft.com/office/powerpoint/2010/main" val="467520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p:cNvSpPr txBox="1"/>
          <p:nvPr/>
        </p:nvSpPr>
        <p:spPr>
          <a:xfrm>
            <a:off x="472440" y="430967"/>
            <a:ext cx="6395020" cy="923330"/>
          </a:xfrm>
          <a:prstGeom prst="rect">
            <a:avLst/>
          </a:prstGeom>
          <a:noFill/>
        </p:spPr>
        <p:txBody>
          <a:bodyPr vert="horz" wrap="square" rtlCol="0">
            <a:spAutoFit/>
          </a:bodyPr>
          <a:lstStyle/>
          <a:p>
            <a:r>
              <a:rPr lang="en-GB" sz="5400" dirty="0">
                <a:latin typeface="Arial Rounded MT Bold - 44"/>
              </a:rPr>
              <a:t>Did you know..</a:t>
            </a:r>
          </a:p>
        </p:txBody>
      </p:sp>
      <p:sp>
        <p:nvSpPr>
          <p:cNvPr id="3" name="TextBox 2"/>
          <p:cNvSpPr txBox="1"/>
          <p:nvPr/>
        </p:nvSpPr>
        <p:spPr>
          <a:xfrm>
            <a:off x="472440" y="1489477"/>
            <a:ext cx="10894771" cy="1200329"/>
          </a:xfrm>
          <a:prstGeom prst="rect">
            <a:avLst/>
          </a:prstGeom>
          <a:noFill/>
        </p:spPr>
        <p:txBody>
          <a:bodyPr vert="horz" rtlCol="0">
            <a:spAutoFit/>
          </a:bodyPr>
          <a:lstStyle/>
          <a:p>
            <a:pPr algn="ctr"/>
            <a:r>
              <a:rPr lang="en-GB" sz="3600" dirty="0">
                <a:latin typeface="Arial Rounded MT Bold - 48"/>
              </a:rPr>
              <a:t>Around 200 children are involved in a road traffic accident in Bradford every year.</a:t>
            </a:r>
          </a:p>
        </p:txBody>
      </p:sp>
      <p:sp>
        <p:nvSpPr>
          <p:cNvPr id="4" name="TextBox 3"/>
          <p:cNvSpPr txBox="1"/>
          <p:nvPr/>
        </p:nvSpPr>
        <p:spPr>
          <a:xfrm>
            <a:off x="681994" y="2885090"/>
            <a:ext cx="10909738" cy="1323439"/>
          </a:xfrm>
          <a:prstGeom prst="rect">
            <a:avLst/>
          </a:prstGeom>
          <a:noFill/>
        </p:spPr>
        <p:txBody>
          <a:bodyPr wrap="square" rtlCol="0">
            <a:spAutoFit/>
          </a:bodyPr>
          <a:lstStyle/>
          <a:p>
            <a:pPr algn="ctr"/>
            <a:r>
              <a:rPr lang="en-GB" sz="4000" dirty="0">
                <a:latin typeface="Arial Rounded MT Bold - 20"/>
              </a:rPr>
              <a:t>Who is the best person to keep you safe?</a:t>
            </a:r>
          </a:p>
          <a:p>
            <a:pPr algn="ctr"/>
            <a:endParaRPr lang="en-GB" sz="4000" dirty="0">
              <a:latin typeface="Arial Rounded MT Bold - 20"/>
            </a:endParaRPr>
          </a:p>
        </p:txBody>
      </p:sp>
      <p:sp>
        <p:nvSpPr>
          <p:cNvPr id="6" name="TextBox 5"/>
          <p:cNvSpPr txBox="1"/>
          <p:nvPr/>
        </p:nvSpPr>
        <p:spPr>
          <a:xfrm>
            <a:off x="4457835" y="3823808"/>
            <a:ext cx="3358055" cy="769441"/>
          </a:xfrm>
          <a:prstGeom prst="rect">
            <a:avLst/>
          </a:prstGeom>
          <a:noFill/>
        </p:spPr>
        <p:txBody>
          <a:bodyPr wrap="square" rtlCol="0">
            <a:spAutoFit/>
          </a:bodyPr>
          <a:lstStyle/>
          <a:p>
            <a:pPr algn="ctr"/>
            <a:r>
              <a:rPr lang="en-GB" sz="4400" b="1" dirty="0">
                <a:effectLst>
                  <a:outerShdw blurRad="38100" dist="38100" dir="2700000" algn="tl">
                    <a:srgbClr val="000000">
                      <a:alpha val="43137"/>
                    </a:srgbClr>
                  </a:outerShdw>
                </a:effectLst>
              </a:rPr>
              <a:t>YOU!</a:t>
            </a:r>
          </a:p>
        </p:txBody>
      </p:sp>
      <p:sp>
        <p:nvSpPr>
          <p:cNvPr id="7" name="TextBox 6"/>
          <p:cNvSpPr txBox="1"/>
          <p:nvPr/>
        </p:nvSpPr>
        <p:spPr>
          <a:xfrm>
            <a:off x="2589621" y="5249916"/>
            <a:ext cx="7094483" cy="769441"/>
          </a:xfrm>
          <a:prstGeom prst="rect">
            <a:avLst/>
          </a:prstGeom>
          <a:noFill/>
        </p:spPr>
        <p:txBody>
          <a:bodyPr wrap="square" rtlCol="0">
            <a:spAutoFit/>
          </a:bodyPr>
          <a:lstStyle/>
          <a:p>
            <a:pPr algn="ctr"/>
            <a:r>
              <a:rPr lang="en-GB" sz="4400" b="1" dirty="0">
                <a:effectLst>
                  <a:outerShdw blurRad="38100" dist="38100" dir="2700000" algn="tl">
                    <a:srgbClr val="000000">
                      <a:alpha val="43137"/>
                    </a:srgbClr>
                  </a:outerShdw>
                </a:effectLst>
              </a:rPr>
              <a:t>STAY SAFE!</a:t>
            </a:r>
          </a:p>
        </p:txBody>
      </p:sp>
    </p:spTree>
    <p:extLst>
      <p:ext uri="{BB962C8B-B14F-4D97-AF65-F5344CB8AC3E}">
        <p14:creationId xmlns:p14="http://schemas.microsoft.com/office/powerpoint/2010/main" val="7673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8DD7A5EC-F19A-B4BA-96DD-F9E56E83BB7F}"/>
              </a:ext>
            </a:extLst>
          </p:cNvPr>
          <p:cNvGraphicFramePr>
            <a:graphicFrameLocks noGrp="1"/>
          </p:cNvGraphicFramePr>
          <p:nvPr>
            <p:ph idx="4294967295"/>
            <p:extLst>
              <p:ext uri="{D42A27DB-BD31-4B8C-83A1-F6EECF244321}">
                <p14:modId xmlns:p14="http://schemas.microsoft.com/office/powerpoint/2010/main" val="1401695980"/>
              </p:ext>
            </p:extLst>
          </p:nvPr>
        </p:nvGraphicFramePr>
        <p:xfrm>
          <a:off x="932441" y="908050"/>
          <a:ext cx="10542587" cy="4822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9379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64D01CA-B9AA-C796-1C93-B392F0D92EE1}"/>
            </a:ext>
          </a:extLst>
        </p:cNvPr>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8D0DC830-840B-E085-B0BF-BD16A1C8E1FD}"/>
              </a:ext>
            </a:extLst>
          </p:cNvPr>
          <p:cNvGraphicFramePr>
            <a:graphicFrameLocks noGrp="1"/>
          </p:cNvGraphicFramePr>
          <p:nvPr>
            <p:ph idx="1"/>
            <p:extLst>
              <p:ext uri="{D42A27DB-BD31-4B8C-83A1-F6EECF244321}">
                <p14:modId xmlns:p14="http://schemas.microsoft.com/office/powerpoint/2010/main" val="2057606978"/>
              </p:ext>
            </p:extLst>
          </p:nvPr>
        </p:nvGraphicFramePr>
        <p:xfrm>
          <a:off x="1039091" y="405245"/>
          <a:ext cx="10068791" cy="5715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831A726D-3253-61BC-3CF5-CC342E1AE909}"/>
              </a:ext>
            </a:extLst>
          </p:cNvPr>
          <p:cNvSpPr txBox="1"/>
          <p:nvPr/>
        </p:nvSpPr>
        <p:spPr>
          <a:xfrm>
            <a:off x="1901537" y="506921"/>
            <a:ext cx="516488" cy="461665"/>
          </a:xfrm>
          <a:prstGeom prst="rect">
            <a:avLst/>
          </a:prstGeom>
          <a:noFill/>
        </p:spPr>
        <p:txBody>
          <a:bodyPr wrap="none" rtlCol="0">
            <a:spAutoFit/>
          </a:bodyPr>
          <a:lstStyle/>
          <a:p>
            <a:r>
              <a:rPr lang="en-GB" sz="2400" b="1" dirty="0"/>
              <a:t>Q.</a:t>
            </a:r>
          </a:p>
        </p:txBody>
      </p:sp>
    </p:spTree>
    <p:extLst>
      <p:ext uri="{BB962C8B-B14F-4D97-AF65-F5344CB8AC3E}">
        <p14:creationId xmlns:p14="http://schemas.microsoft.com/office/powerpoint/2010/main" val="3729852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1911ADE-3CAB-7EC4-21F3-EC29E8C3F608}"/>
            </a:ext>
          </a:extLst>
        </p:cNvPr>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AE138813-8423-742C-65A8-0F82870DCE65}"/>
              </a:ext>
            </a:extLst>
          </p:cNvPr>
          <p:cNvGraphicFramePr>
            <a:graphicFrameLocks noGrp="1"/>
          </p:cNvGraphicFramePr>
          <p:nvPr>
            <p:ph idx="1"/>
            <p:extLst>
              <p:ext uri="{D42A27DB-BD31-4B8C-83A1-F6EECF244321}">
                <p14:modId xmlns:p14="http://schemas.microsoft.com/office/powerpoint/2010/main" val="4127962825"/>
              </p:ext>
            </p:extLst>
          </p:nvPr>
        </p:nvGraphicFramePr>
        <p:xfrm>
          <a:off x="938860" y="907339"/>
          <a:ext cx="10543095" cy="4823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6213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Emergency Service Call NEW.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35682" y="2504209"/>
            <a:ext cx="1479632" cy="1229591"/>
          </a:xfrm>
          <a:prstGeom prst="rect">
            <a:avLst/>
          </a:prstGeom>
        </p:spPr>
      </p:pic>
    </p:spTree>
    <p:extLst>
      <p:ext uri="{BB962C8B-B14F-4D97-AF65-F5344CB8AC3E}">
        <p14:creationId xmlns:p14="http://schemas.microsoft.com/office/powerpoint/2010/main" val="31668792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7" name="Straight Connector 76">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8"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9"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0" name="Isosceles Triangle 79">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1"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2"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3"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4" name="Isosceles Triangle 83">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5" name="Isosceles Triangle 84">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87" name="Rectangle 86">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ell phone charging on a table&#10;&#10;Description automatically generated">
            <a:extLst>
              <a:ext uri="{FF2B5EF4-FFF2-40B4-BE49-F238E27FC236}">
                <a16:creationId xmlns:a16="http://schemas.microsoft.com/office/drawing/2014/main" id="{91FDB801-EB9D-79C9-B54E-E9EC19991D23}"/>
              </a:ext>
            </a:extLst>
          </p:cNvPr>
          <p:cNvPicPr>
            <a:picLocks noChangeAspect="1"/>
          </p:cNvPicPr>
          <p:nvPr/>
        </p:nvPicPr>
        <p:blipFill rotWithShape="1">
          <a:blip r:embed="rId3">
            <a:extLst>
              <a:ext uri="{28A0092B-C50C-407E-A947-70E740481C1C}">
                <a14:useLocalDpi xmlns:a14="http://schemas.microsoft.com/office/drawing/2010/main" val="0"/>
              </a:ext>
            </a:extLst>
          </a:blip>
          <a:srcRect t="30690" r="-1" b="30537"/>
          <a:stretch/>
        </p:blipFill>
        <p:spPr>
          <a:xfrm>
            <a:off x="568452" y="571500"/>
            <a:ext cx="11055096" cy="5715000"/>
          </a:xfrm>
          <a:prstGeom prst="rect">
            <a:avLst/>
          </a:prstGeom>
        </p:spPr>
      </p:pic>
    </p:spTree>
    <p:extLst>
      <p:ext uri="{BB962C8B-B14F-4D97-AF65-F5344CB8AC3E}">
        <p14:creationId xmlns:p14="http://schemas.microsoft.com/office/powerpoint/2010/main" val="268249919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8" name="Straight Connector 57">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9"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0"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1" name="Isosceles Triangle 60">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2"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3"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4"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5" name="Isosceles Triangle 64">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6" name="Isosceles Triangle 65">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68" name="Rectangle 67">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60B8EA7-AE1F-D500-A04D-C9950CE75D83}"/>
              </a:ext>
            </a:extLst>
          </p:cNvPr>
          <p:cNvPicPr>
            <a:picLocks noChangeAspect="1"/>
          </p:cNvPicPr>
          <p:nvPr/>
        </p:nvPicPr>
        <p:blipFill rotWithShape="1">
          <a:blip r:embed="rId3"/>
          <a:srcRect t="1266" r="1" b="6832"/>
          <a:stretch/>
        </p:blipFill>
        <p:spPr>
          <a:xfrm>
            <a:off x="568452" y="571500"/>
            <a:ext cx="11055096" cy="5715000"/>
          </a:xfrm>
          <a:prstGeom prst="rect">
            <a:avLst/>
          </a:prstGeom>
        </p:spPr>
      </p:pic>
      <p:pic>
        <p:nvPicPr>
          <p:cNvPr id="37" name="Picture 36">
            <a:extLst>
              <a:ext uri="{FF2B5EF4-FFF2-40B4-BE49-F238E27FC236}">
                <a16:creationId xmlns:a16="http://schemas.microsoft.com/office/drawing/2014/main" id="{87678411-54CC-72F4-7051-D0AB6A3D7B2B}"/>
              </a:ext>
            </a:extLst>
          </p:cNvPr>
          <p:cNvPicPr>
            <a:picLocks noChangeAspect="1"/>
          </p:cNvPicPr>
          <p:nvPr/>
        </p:nvPicPr>
        <p:blipFill rotWithShape="1">
          <a:blip r:embed="rId4"/>
          <a:srcRect r="4226" b="15269"/>
          <a:stretch/>
        </p:blipFill>
        <p:spPr>
          <a:xfrm>
            <a:off x="6303532" y="4908106"/>
            <a:ext cx="883229" cy="723200"/>
          </a:xfrm>
          <a:prstGeom prst="rect">
            <a:avLst/>
          </a:prstGeom>
          <a:effectLst>
            <a:softEdge rad="63500"/>
          </a:effectLst>
        </p:spPr>
      </p:pic>
    </p:spTree>
    <p:extLst>
      <p:ext uri="{BB962C8B-B14F-4D97-AF65-F5344CB8AC3E}">
        <p14:creationId xmlns:p14="http://schemas.microsoft.com/office/powerpoint/2010/main" val="1397875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61" name="Straight Connector 60">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3"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4"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5" name="Isosceles Triangle 64">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6"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7"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8"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9" name="Isosceles Triangle 68">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0" name="Isosceles Triangle 69">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72" name="Rectangle 71">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5" name="Straight Connector 74">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6"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7"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8" name="Isosceles Triangle 77">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9"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0"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1"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2" name="Isosceles Triangle 81">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3" name="Isosceles Triangle 82">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85" name="Rectangle 84">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alking up stairs&#10;&#10;Description automatically generated">
            <a:extLst>
              <a:ext uri="{FF2B5EF4-FFF2-40B4-BE49-F238E27FC236}">
                <a16:creationId xmlns:a16="http://schemas.microsoft.com/office/drawing/2014/main" id="{06828E6B-076A-FCD1-0E34-5EA467A5E3D1}"/>
              </a:ext>
            </a:extLst>
          </p:cNvPr>
          <p:cNvPicPr>
            <a:picLocks noChangeAspect="1"/>
          </p:cNvPicPr>
          <p:nvPr/>
        </p:nvPicPr>
        <p:blipFill rotWithShape="1">
          <a:blip r:embed="rId3">
            <a:extLst>
              <a:ext uri="{28A0092B-C50C-407E-A947-70E740481C1C}">
                <a14:useLocalDpi xmlns:a14="http://schemas.microsoft.com/office/drawing/2010/main" val="0"/>
              </a:ext>
            </a:extLst>
          </a:blip>
          <a:srcRect t="33767" b="37154"/>
          <a:stretch/>
        </p:blipFill>
        <p:spPr>
          <a:xfrm>
            <a:off x="568452" y="571500"/>
            <a:ext cx="11055096" cy="5715000"/>
          </a:xfrm>
          <a:prstGeom prst="rect">
            <a:avLst/>
          </a:prstGeom>
        </p:spPr>
      </p:pic>
    </p:spTree>
    <p:extLst>
      <p:ext uri="{BB962C8B-B14F-4D97-AF65-F5344CB8AC3E}">
        <p14:creationId xmlns:p14="http://schemas.microsoft.com/office/powerpoint/2010/main" val="41009121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0" name="Straight Connector 39">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1"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2"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3" name="Isosceles Triangle 42">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4"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5"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6"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7" name="Isosceles Triangle 46">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48" name="Isosceles Triangle 47">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50" name="Rectangle 49">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hand holding a bag of potato chips&#10;&#10;Description automatically generated">
            <a:extLst>
              <a:ext uri="{FF2B5EF4-FFF2-40B4-BE49-F238E27FC236}">
                <a16:creationId xmlns:a16="http://schemas.microsoft.com/office/drawing/2014/main" id="{5608FE93-D4FF-3BA9-B38E-AA88CF6D42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30" r="38098" b="-1"/>
          <a:stretch/>
        </p:blipFill>
        <p:spPr>
          <a:xfrm rot="5400000">
            <a:off x="3238500" y="-2098548"/>
            <a:ext cx="5715000" cy="11055096"/>
          </a:xfrm>
          <a:prstGeom prst="rect">
            <a:avLst/>
          </a:prstGeom>
        </p:spPr>
      </p:pic>
    </p:spTree>
    <p:extLst>
      <p:ext uri="{BB962C8B-B14F-4D97-AF65-F5344CB8AC3E}">
        <p14:creationId xmlns:p14="http://schemas.microsoft.com/office/powerpoint/2010/main" val="18353669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3478</TotalTime>
  <Words>2228</Words>
  <Application>Microsoft Office PowerPoint</Application>
  <PresentationFormat>Widescreen</PresentationFormat>
  <Paragraphs>206</Paragraphs>
  <Slides>18</Slides>
  <Notes>18</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Arial Rounded MT Bold</vt:lpstr>
      <vt:lpstr>Arial Rounded MT Bold - 20</vt:lpstr>
      <vt:lpstr>Arial Rounded MT Bold - 44</vt:lpstr>
      <vt:lpstr>Arial Rounded MT Bold - 48</vt:lpstr>
      <vt:lpstr>Calibri</vt:lpstr>
      <vt:lpstr>Trebuchet MS</vt:lpstr>
      <vt:lpstr>Wingdings 3</vt:lpstr>
      <vt:lpstr>Facet</vt:lpstr>
      <vt:lpstr>Bradford Road Safety Team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Bradford Road Safety Team</dc:title>
  <dc:creator>M Greenwood</dc:creator>
  <cp:lastModifiedBy>Katie Hammond</cp:lastModifiedBy>
  <cp:revision>132</cp:revision>
  <dcterms:created xsi:type="dcterms:W3CDTF">2018-04-30T17:18:18Z</dcterms:created>
  <dcterms:modified xsi:type="dcterms:W3CDTF">2025-07-25T15:11:38Z</dcterms:modified>
</cp:coreProperties>
</file>