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25"/>
  </p:notesMasterIdLst>
  <p:sldIdLst>
    <p:sldId id="283" r:id="rId2"/>
    <p:sldId id="268" r:id="rId3"/>
    <p:sldId id="285" r:id="rId4"/>
    <p:sldId id="284" r:id="rId5"/>
    <p:sldId id="273" r:id="rId6"/>
    <p:sldId id="258" r:id="rId7"/>
    <p:sldId id="257" r:id="rId8"/>
    <p:sldId id="259" r:id="rId9"/>
    <p:sldId id="260" r:id="rId10"/>
    <p:sldId id="261" r:id="rId11"/>
    <p:sldId id="275" r:id="rId12"/>
    <p:sldId id="263" r:id="rId13"/>
    <p:sldId id="276" r:id="rId14"/>
    <p:sldId id="264" r:id="rId15"/>
    <p:sldId id="288" r:id="rId16"/>
    <p:sldId id="286" r:id="rId17"/>
    <p:sldId id="289" r:id="rId18"/>
    <p:sldId id="256" r:id="rId19"/>
    <p:sldId id="290" r:id="rId20"/>
    <p:sldId id="291" r:id="rId21"/>
    <p:sldId id="292" r:id="rId22"/>
    <p:sldId id="281" r:id="rId23"/>
    <p:sldId id="293"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0727" autoAdjust="0"/>
  </p:normalViewPr>
  <p:slideViewPr>
    <p:cSldViewPr snapToGrid="0" showGuides="1">
      <p:cViewPr varScale="1">
        <p:scale>
          <a:sx n="81" d="100"/>
          <a:sy n="81" d="100"/>
        </p:scale>
        <p:origin x="120" y="132"/>
      </p:cViewPr>
      <p:guideLst>
        <p:guide orient="horz" pos="2137"/>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6.xml.rels><?xml version="1.0" encoding="UTF-8" standalone="yes"?>
<Relationships xmlns="http://schemas.openxmlformats.org/package/2006/relationships"><Relationship Id="rId3" Type="http://schemas.openxmlformats.org/officeDocument/2006/relationships/hyperlink" Target="https://www.wymetro.com/plan-a-journey/" TargetMode="External"/><Relationship Id="rId2" Type="http://schemas.openxmlformats.org/officeDocument/2006/relationships/hyperlink" Target="https://www.bing.com/ck/a?!&amp;&amp;p=795320cbb129564aJmltdHM9MTcxMjc5MzYwMCZpZ3VpZD0zYzc4OWM5NS1iOGM4LTY1NzctMjljOC04ODgzYjk3MzY0OWEmaW5zaWQ9NTIxOQ&amp;ptn=3&amp;ver=2&amp;hsh=3&amp;fclid=3c789c95-b8c8-6577-29c8-8883b973649a&amp;psq=google+maps&amp;u=a1aHR0cHM6Ly9tYXBzLmdvb2dsZS5jby51ay8&amp;ntb=1" TargetMode="External"/><Relationship Id="rId1" Type="http://schemas.openxmlformats.org/officeDocument/2006/relationships/hyperlink" Target="https://www.cyclecityconnect.co.uk/journey-planner/" TargetMode="External"/><Relationship Id="rId4" Type="http://schemas.openxmlformats.org/officeDocument/2006/relationships/hyperlink" Target="https://www.bikeability.org.uk/"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6.xml.rels><?xml version="1.0" encoding="UTF-8" standalone="yes"?>
<Relationships xmlns="http://schemas.openxmlformats.org/package/2006/relationships"><Relationship Id="rId3" Type="http://schemas.openxmlformats.org/officeDocument/2006/relationships/hyperlink" Target="https://www.wymetro.com/plan-a-journey/" TargetMode="External"/><Relationship Id="rId2" Type="http://schemas.openxmlformats.org/officeDocument/2006/relationships/hyperlink" Target="https://www.bing.com/ck/a?!&amp;&amp;p=795320cbb129564aJmltdHM9MTcxMjc5MzYwMCZpZ3VpZD0zYzc4OWM5NS1iOGM4LTY1NzctMjljOC04ODgzYjk3MzY0OWEmaW5zaWQ9NTIxOQ&amp;ptn=3&amp;ver=2&amp;hsh=3&amp;fclid=3c789c95-b8c8-6577-29c8-8883b973649a&amp;psq=google+maps&amp;u=a1aHR0cHM6Ly9tYXBzLmdvb2dsZS5jby51ay8&amp;ntb=1" TargetMode="External"/><Relationship Id="rId1" Type="http://schemas.openxmlformats.org/officeDocument/2006/relationships/hyperlink" Target="https://www.cyclecityconnect.co.uk/journey-planner/" TargetMode="External"/><Relationship Id="rId4" Type="http://schemas.openxmlformats.org/officeDocument/2006/relationships/hyperlink" Target="https://www.bikeability.org.uk/"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8C60AC-E49A-45C5-9E30-6C0DD9C2F39D}" type="doc">
      <dgm:prSet loTypeId="urn:microsoft.com/office/officeart/2018/2/layout/IconVerticalSolidList" loCatId="icon" qsTypeId="urn:microsoft.com/office/officeart/2005/8/quickstyle/simple4" qsCatId="simple" csTypeId="urn:microsoft.com/office/officeart/2005/8/colors/colorful1" csCatId="colorful" phldr="1"/>
      <dgm:spPr/>
      <dgm:t>
        <a:bodyPr/>
        <a:lstStyle/>
        <a:p>
          <a:endParaRPr lang="en-US"/>
        </a:p>
      </dgm:t>
    </dgm:pt>
    <dgm:pt modelId="{F71E564C-BB79-40FF-AC71-55964205E4C3}">
      <dgm:prSet custT="1"/>
      <dgm:spPr/>
      <dgm:t>
        <a:bodyPr/>
        <a:lstStyle/>
        <a:p>
          <a:pPr>
            <a:lnSpc>
              <a:spcPct val="100000"/>
            </a:lnSpc>
          </a:pPr>
          <a:r>
            <a:rPr lang="en-GB" sz="3200" i="1" dirty="0"/>
            <a:t>Q. </a:t>
          </a:r>
          <a:r>
            <a:rPr lang="en-GB" sz="3200" b="1" i="1" dirty="0"/>
            <a:t>Before crossing the road, you must….</a:t>
          </a:r>
          <a:endParaRPr lang="en-US" sz="3200" b="1" dirty="0"/>
        </a:p>
      </dgm:t>
    </dgm:pt>
    <dgm:pt modelId="{5E383A3E-82A2-4153-8AA2-8EDB49C15DC4}" type="parTrans" cxnId="{14AB9C80-86F2-4E88-8CD1-C9B7C0D862D3}">
      <dgm:prSet/>
      <dgm:spPr/>
      <dgm:t>
        <a:bodyPr/>
        <a:lstStyle/>
        <a:p>
          <a:endParaRPr lang="en-US"/>
        </a:p>
      </dgm:t>
    </dgm:pt>
    <dgm:pt modelId="{369E0D61-5B0A-4314-BA99-6DCA7DC6841C}" type="sibTrans" cxnId="{14AB9C80-86F2-4E88-8CD1-C9B7C0D862D3}">
      <dgm:prSet/>
      <dgm:spPr/>
      <dgm:t>
        <a:bodyPr/>
        <a:lstStyle/>
        <a:p>
          <a:endParaRPr lang="en-US"/>
        </a:p>
      </dgm:t>
    </dgm:pt>
    <dgm:pt modelId="{09F6C62F-2AE6-4DA8-8C79-D298E024C002}">
      <dgm:prSet/>
      <dgm:spPr/>
      <dgm:t>
        <a:bodyPr/>
        <a:lstStyle/>
        <a:p>
          <a:pPr>
            <a:lnSpc>
              <a:spcPct val="100000"/>
            </a:lnSpc>
          </a:pPr>
          <a:r>
            <a:rPr lang="en-GB" dirty="0"/>
            <a:t>A) Look and listen</a:t>
          </a:r>
          <a:endParaRPr lang="en-US" dirty="0"/>
        </a:p>
      </dgm:t>
    </dgm:pt>
    <dgm:pt modelId="{EE5CCFA7-A3C0-4ED4-BC59-5F76D9F07ACF}" type="parTrans" cxnId="{2E07ABB3-A9D1-4B68-B46E-8C486C74D382}">
      <dgm:prSet/>
      <dgm:spPr/>
      <dgm:t>
        <a:bodyPr/>
        <a:lstStyle/>
        <a:p>
          <a:endParaRPr lang="en-US"/>
        </a:p>
      </dgm:t>
    </dgm:pt>
    <dgm:pt modelId="{96859DC9-A28D-4A1E-BEE4-F3A2106B6F74}" type="sibTrans" cxnId="{2E07ABB3-A9D1-4B68-B46E-8C486C74D382}">
      <dgm:prSet/>
      <dgm:spPr/>
      <dgm:t>
        <a:bodyPr/>
        <a:lstStyle/>
        <a:p>
          <a:endParaRPr lang="en-US"/>
        </a:p>
      </dgm:t>
    </dgm:pt>
    <dgm:pt modelId="{493974B4-3463-4784-A39D-6FAA8BFB7216}">
      <dgm:prSet/>
      <dgm:spPr/>
      <dgm:t>
        <a:bodyPr/>
        <a:lstStyle/>
        <a:p>
          <a:pPr>
            <a:lnSpc>
              <a:spcPct val="100000"/>
            </a:lnSpc>
          </a:pPr>
          <a:r>
            <a:rPr lang="en-GB" dirty="0"/>
            <a:t>B) Find a safer place, stop, look, listen and think</a:t>
          </a:r>
          <a:endParaRPr lang="en-US" dirty="0"/>
        </a:p>
      </dgm:t>
    </dgm:pt>
    <dgm:pt modelId="{4A5B558E-FB81-40BC-9CC6-3ADF45878842}" type="parTrans" cxnId="{240AD322-6456-45FB-88E8-BFE134047767}">
      <dgm:prSet/>
      <dgm:spPr/>
      <dgm:t>
        <a:bodyPr/>
        <a:lstStyle/>
        <a:p>
          <a:endParaRPr lang="en-US"/>
        </a:p>
      </dgm:t>
    </dgm:pt>
    <dgm:pt modelId="{124CA1A6-F18C-421E-9E4B-CCA4F1F4CD3F}" type="sibTrans" cxnId="{240AD322-6456-45FB-88E8-BFE134047767}">
      <dgm:prSet/>
      <dgm:spPr/>
      <dgm:t>
        <a:bodyPr/>
        <a:lstStyle/>
        <a:p>
          <a:endParaRPr lang="en-US"/>
        </a:p>
      </dgm:t>
    </dgm:pt>
    <dgm:pt modelId="{231A7386-D04C-40C2-B04D-506866FDB638}">
      <dgm:prSet/>
      <dgm:spPr/>
      <dgm:t>
        <a:bodyPr/>
        <a:lstStyle/>
        <a:p>
          <a:pPr>
            <a:lnSpc>
              <a:spcPct val="100000"/>
            </a:lnSpc>
          </a:pPr>
          <a:r>
            <a:rPr lang="en-GB" dirty="0"/>
            <a:t>C) Check what your friends are doing and copy them</a:t>
          </a:r>
          <a:endParaRPr lang="en-US" dirty="0"/>
        </a:p>
      </dgm:t>
    </dgm:pt>
    <dgm:pt modelId="{CE2F5878-FFF3-4E65-B335-FFB3B9D9A2B8}" type="parTrans" cxnId="{9E9512B8-86F5-4A49-A869-F21D97C7D771}">
      <dgm:prSet/>
      <dgm:spPr/>
      <dgm:t>
        <a:bodyPr/>
        <a:lstStyle/>
        <a:p>
          <a:endParaRPr lang="en-US"/>
        </a:p>
      </dgm:t>
    </dgm:pt>
    <dgm:pt modelId="{572F80A2-D8F8-4B3E-8F0C-C03C1E16178E}" type="sibTrans" cxnId="{9E9512B8-86F5-4A49-A869-F21D97C7D771}">
      <dgm:prSet/>
      <dgm:spPr/>
      <dgm:t>
        <a:bodyPr/>
        <a:lstStyle/>
        <a:p>
          <a:endParaRPr lang="en-US"/>
        </a:p>
      </dgm:t>
    </dgm:pt>
    <dgm:pt modelId="{EC77497A-A425-418D-B5B8-53576C5EDD12}" type="pres">
      <dgm:prSet presAssocID="{938C60AC-E49A-45C5-9E30-6C0DD9C2F39D}" presName="root" presStyleCnt="0">
        <dgm:presLayoutVars>
          <dgm:dir/>
          <dgm:resizeHandles val="exact"/>
        </dgm:presLayoutVars>
      </dgm:prSet>
      <dgm:spPr/>
    </dgm:pt>
    <dgm:pt modelId="{A50BEFC0-0C7C-4665-8607-FD86A2EBB3D4}" type="pres">
      <dgm:prSet presAssocID="{F71E564C-BB79-40FF-AC71-55964205E4C3}" presName="compNode" presStyleCnt="0"/>
      <dgm:spPr/>
    </dgm:pt>
    <dgm:pt modelId="{154B78D4-1E00-43F6-BB3E-7D468F7AA09F}" type="pres">
      <dgm:prSet presAssocID="{F71E564C-BB79-40FF-AC71-55964205E4C3}" presName="bgRect" presStyleLbl="bgShp" presStyleIdx="0" presStyleCnt="4"/>
      <dgm:spPr>
        <a:ln>
          <a:solidFill>
            <a:schemeClr val="tx1"/>
          </a:solidFill>
        </a:ln>
      </dgm:spPr>
    </dgm:pt>
    <dgm:pt modelId="{B8EDB0BA-8694-46DD-8B3C-210BAAA1FA35}" type="pres">
      <dgm:prSet presAssocID="{F71E564C-BB79-40FF-AC71-55964205E4C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alk outline"/>
        </a:ext>
      </dgm:extLst>
    </dgm:pt>
    <dgm:pt modelId="{3FAAFC85-E9E5-46DC-B16D-69607884F3F2}" type="pres">
      <dgm:prSet presAssocID="{F71E564C-BB79-40FF-AC71-55964205E4C3}" presName="spaceRect" presStyleCnt="0"/>
      <dgm:spPr/>
    </dgm:pt>
    <dgm:pt modelId="{9440F493-454C-443A-BCA2-A1776F1953D2}" type="pres">
      <dgm:prSet presAssocID="{F71E564C-BB79-40FF-AC71-55964205E4C3}" presName="parTx" presStyleLbl="revTx" presStyleIdx="0" presStyleCnt="4">
        <dgm:presLayoutVars>
          <dgm:chMax val="0"/>
          <dgm:chPref val="0"/>
        </dgm:presLayoutVars>
      </dgm:prSet>
      <dgm:spPr/>
    </dgm:pt>
    <dgm:pt modelId="{4C82377E-2E9D-485D-8D95-BEE8BB78F561}" type="pres">
      <dgm:prSet presAssocID="{369E0D61-5B0A-4314-BA99-6DCA7DC6841C}" presName="sibTrans" presStyleCnt="0"/>
      <dgm:spPr/>
    </dgm:pt>
    <dgm:pt modelId="{A6CF3EC4-B152-4695-8CBB-0A8E2FF9626F}" type="pres">
      <dgm:prSet presAssocID="{09F6C62F-2AE6-4DA8-8C79-D298E024C002}" presName="compNode" presStyleCnt="0"/>
      <dgm:spPr/>
    </dgm:pt>
    <dgm:pt modelId="{FE880A64-EB44-4886-A869-BBEEE310B289}" type="pres">
      <dgm:prSet presAssocID="{09F6C62F-2AE6-4DA8-8C79-D298E024C002}" presName="bgRect" presStyleLbl="bgShp" presStyleIdx="1" presStyleCnt="4"/>
      <dgm:spPr/>
    </dgm:pt>
    <dgm:pt modelId="{DC9BA241-5DFB-40D9-8E66-9690FA4BA61A}" type="pres">
      <dgm:prSet presAssocID="{09F6C62F-2AE6-4DA8-8C79-D298E024C00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ar"/>
        </a:ext>
      </dgm:extLst>
    </dgm:pt>
    <dgm:pt modelId="{4A5824CE-A8AF-4BEC-9FDE-3372829328DB}" type="pres">
      <dgm:prSet presAssocID="{09F6C62F-2AE6-4DA8-8C79-D298E024C002}" presName="spaceRect" presStyleCnt="0"/>
      <dgm:spPr/>
    </dgm:pt>
    <dgm:pt modelId="{BEC2A081-892B-49DD-B15B-FA2159AFC289}" type="pres">
      <dgm:prSet presAssocID="{09F6C62F-2AE6-4DA8-8C79-D298E024C002}" presName="parTx" presStyleLbl="revTx" presStyleIdx="1" presStyleCnt="4">
        <dgm:presLayoutVars>
          <dgm:chMax val="0"/>
          <dgm:chPref val="0"/>
        </dgm:presLayoutVars>
      </dgm:prSet>
      <dgm:spPr/>
    </dgm:pt>
    <dgm:pt modelId="{E7E07C32-14E1-46EC-B0ED-328182E6BEF0}" type="pres">
      <dgm:prSet presAssocID="{96859DC9-A28D-4A1E-BEE4-F3A2106B6F74}" presName="sibTrans" presStyleCnt="0"/>
      <dgm:spPr/>
    </dgm:pt>
    <dgm:pt modelId="{6ACFC73F-9A8F-458A-B2F1-2B06BD024F07}" type="pres">
      <dgm:prSet presAssocID="{493974B4-3463-4784-A39D-6FAA8BFB7216}" presName="compNode" presStyleCnt="0"/>
      <dgm:spPr/>
    </dgm:pt>
    <dgm:pt modelId="{9642E803-F6D7-47B4-8F70-D7F675F4794D}" type="pres">
      <dgm:prSet presAssocID="{493974B4-3463-4784-A39D-6FAA8BFB7216}" presName="bgRect" presStyleLbl="bgShp" presStyleIdx="2" presStyleCnt="4"/>
      <dgm:spPr/>
    </dgm:pt>
    <dgm:pt modelId="{FA8AA4CC-928A-4E93-BD97-71E117D9E9C7}" type="pres">
      <dgm:prSet presAssocID="{493974B4-3463-4784-A39D-6FAA8BFB721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raffic light outline"/>
        </a:ext>
      </dgm:extLst>
    </dgm:pt>
    <dgm:pt modelId="{B1A80812-72D6-4207-9D2A-B3CE0AF97B1B}" type="pres">
      <dgm:prSet presAssocID="{493974B4-3463-4784-A39D-6FAA8BFB7216}" presName="spaceRect" presStyleCnt="0"/>
      <dgm:spPr/>
    </dgm:pt>
    <dgm:pt modelId="{ED414F4A-011B-4CF6-9FDC-55E6CEE313EC}" type="pres">
      <dgm:prSet presAssocID="{493974B4-3463-4784-A39D-6FAA8BFB7216}" presName="parTx" presStyleLbl="revTx" presStyleIdx="2" presStyleCnt="4">
        <dgm:presLayoutVars>
          <dgm:chMax val="0"/>
          <dgm:chPref val="0"/>
        </dgm:presLayoutVars>
      </dgm:prSet>
      <dgm:spPr/>
    </dgm:pt>
    <dgm:pt modelId="{D7B5DBE8-55D6-41AC-BB4B-5F669833BFF8}" type="pres">
      <dgm:prSet presAssocID="{124CA1A6-F18C-421E-9E4B-CCA4F1F4CD3F}" presName="sibTrans" presStyleCnt="0"/>
      <dgm:spPr/>
    </dgm:pt>
    <dgm:pt modelId="{922768CC-773A-444D-8D47-8609DB7C3B33}" type="pres">
      <dgm:prSet presAssocID="{231A7386-D04C-40C2-B04D-506866FDB638}" presName="compNode" presStyleCnt="0"/>
      <dgm:spPr/>
    </dgm:pt>
    <dgm:pt modelId="{6773F167-B095-4F38-937E-3F73E18DC0E4}" type="pres">
      <dgm:prSet presAssocID="{231A7386-D04C-40C2-B04D-506866FDB638}" presName="bgRect" presStyleLbl="bgShp" presStyleIdx="3" presStyleCnt="4"/>
      <dgm:spPr/>
    </dgm:pt>
    <dgm:pt modelId="{F11A5E50-F107-4186-A913-FDA0A7D3FD2A}" type="pres">
      <dgm:prSet presAssocID="{231A7386-D04C-40C2-B04D-506866FDB638}"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humbs Down outline"/>
        </a:ext>
      </dgm:extLst>
    </dgm:pt>
    <dgm:pt modelId="{3E896A3D-D928-49AB-A587-CA9DC677DBF6}" type="pres">
      <dgm:prSet presAssocID="{231A7386-D04C-40C2-B04D-506866FDB638}" presName="spaceRect" presStyleCnt="0"/>
      <dgm:spPr/>
    </dgm:pt>
    <dgm:pt modelId="{F47F4B7A-6988-402C-A0E1-BFDF851084C5}" type="pres">
      <dgm:prSet presAssocID="{231A7386-D04C-40C2-B04D-506866FDB638}" presName="parTx" presStyleLbl="revTx" presStyleIdx="3" presStyleCnt="4">
        <dgm:presLayoutVars>
          <dgm:chMax val="0"/>
          <dgm:chPref val="0"/>
        </dgm:presLayoutVars>
      </dgm:prSet>
      <dgm:spPr/>
    </dgm:pt>
  </dgm:ptLst>
  <dgm:cxnLst>
    <dgm:cxn modelId="{568C2914-B056-4428-B9D7-ABC4D4FCCEF4}" type="presOf" srcId="{493974B4-3463-4784-A39D-6FAA8BFB7216}" destId="{ED414F4A-011B-4CF6-9FDC-55E6CEE313EC}" srcOrd="0" destOrd="0" presId="urn:microsoft.com/office/officeart/2018/2/layout/IconVerticalSolidList"/>
    <dgm:cxn modelId="{240AD322-6456-45FB-88E8-BFE134047767}" srcId="{938C60AC-E49A-45C5-9E30-6C0DD9C2F39D}" destId="{493974B4-3463-4784-A39D-6FAA8BFB7216}" srcOrd="2" destOrd="0" parTransId="{4A5B558E-FB81-40BC-9CC6-3ADF45878842}" sibTransId="{124CA1A6-F18C-421E-9E4B-CCA4F1F4CD3F}"/>
    <dgm:cxn modelId="{71F1022D-5156-4045-A182-88BAA3131FC2}" type="presOf" srcId="{231A7386-D04C-40C2-B04D-506866FDB638}" destId="{F47F4B7A-6988-402C-A0E1-BFDF851084C5}" srcOrd="0" destOrd="0" presId="urn:microsoft.com/office/officeart/2018/2/layout/IconVerticalSolidList"/>
    <dgm:cxn modelId="{D1A8A76B-DB7E-4264-9F18-A61A84723A54}" type="presOf" srcId="{F71E564C-BB79-40FF-AC71-55964205E4C3}" destId="{9440F493-454C-443A-BCA2-A1776F1953D2}" srcOrd="0" destOrd="0" presId="urn:microsoft.com/office/officeart/2018/2/layout/IconVerticalSolidList"/>
    <dgm:cxn modelId="{97EA2350-D320-4BA1-9054-3F138436B0E6}" type="presOf" srcId="{09F6C62F-2AE6-4DA8-8C79-D298E024C002}" destId="{BEC2A081-892B-49DD-B15B-FA2159AFC289}" srcOrd="0" destOrd="0" presId="urn:microsoft.com/office/officeart/2018/2/layout/IconVerticalSolidList"/>
    <dgm:cxn modelId="{14AB9C80-86F2-4E88-8CD1-C9B7C0D862D3}" srcId="{938C60AC-E49A-45C5-9E30-6C0DD9C2F39D}" destId="{F71E564C-BB79-40FF-AC71-55964205E4C3}" srcOrd="0" destOrd="0" parTransId="{5E383A3E-82A2-4153-8AA2-8EDB49C15DC4}" sibTransId="{369E0D61-5B0A-4314-BA99-6DCA7DC6841C}"/>
    <dgm:cxn modelId="{2E07ABB3-A9D1-4B68-B46E-8C486C74D382}" srcId="{938C60AC-E49A-45C5-9E30-6C0DD9C2F39D}" destId="{09F6C62F-2AE6-4DA8-8C79-D298E024C002}" srcOrd="1" destOrd="0" parTransId="{EE5CCFA7-A3C0-4ED4-BC59-5F76D9F07ACF}" sibTransId="{96859DC9-A28D-4A1E-BEE4-F3A2106B6F74}"/>
    <dgm:cxn modelId="{9E9512B8-86F5-4A49-A869-F21D97C7D771}" srcId="{938C60AC-E49A-45C5-9E30-6C0DD9C2F39D}" destId="{231A7386-D04C-40C2-B04D-506866FDB638}" srcOrd="3" destOrd="0" parTransId="{CE2F5878-FFF3-4E65-B335-FFB3B9D9A2B8}" sibTransId="{572F80A2-D8F8-4B3E-8F0C-C03C1E16178E}"/>
    <dgm:cxn modelId="{AE6C7EEE-3910-4DF3-AACB-0CAF29BEF139}" type="presOf" srcId="{938C60AC-E49A-45C5-9E30-6C0DD9C2F39D}" destId="{EC77497A-A425-418D-B5B8-53576C5EDD12}" srcOrd="0" destOrd="0" presId="urn:microsoft.com/office/officeart/2018/2/layout/IconVerticalSolidList"/>
    <dgm:cxn modelId="{C381F66D-D245-4AB9-96DE-0F588AAB9F1E}" type="presParOf" srcId="{EC77497A-A425-418D-B5B8-53576C5EDD12}" destId="{A50BEFC0-0C7C-4665-8607-FD86A2EBB3D4}" srcOrd="0" destOrd="0" presId="urn:microsoft.com/office/officeart/2018/2/layout/IconVerticalSolidList"/>
    <dgm:cxn modelId="{A10B03D4-A319-4558-BDAF-28853A215ED4}" type="presParOf" srcId="{A50BEFC0-0C7C-4665-8607-FD86A2EBB3D4}" destId="{154B78D4-1E00-43F6-BB3E-7D468F7AA09F}" srcOrd="0" destOrd="0" presId="urn:microsoft.com/office/officeart/2018/2/layout/IconVerticalSolidList"/>
    <dgm:cxn modelId="{1284A107-A4DB-42B7-875F-FACF61428BCD}" type="presParOf" srcId="{A50BEFC0-0C7C-4665-8607-FD86A2EBB3D4}" destId="{B8EDB0BA-8694-46DD-8B3C-210BAAA1FA35}" srcOrd="1" destOrd="0" presId="urn:microsoft.com/office/officeart/2018/2/layout/IconVerticalSolidList"/>
    <dgm:cxn modelId="{67B56374-DDC3-474A-8A0A-F874850FE533}" type="presParOf" srcId="{A50BEFC0-0C7C-4665-8607-FD86A2EBB3D4}" destId="{3FAAFC85-E9E5-46DC-B16D-69607884F3F2}" srcOrd="2" destOrd="0" presId="urn:microsoft.com/office/officeart/2018/2/layout/IconVerticalSolidList"/>
    <dgm:cxn modelId="{16728406-25C6-4527-B23F-B81AB7834843}" type="presParOf" srcId="{A50BEFC0-0C7C-4665-8607-FD86A2EBB3D4}" destId="{9440F493-454C-443A-BCA2-A1776F1953D2}" srcOrd="3" destOrd="0" presId="urn:microsoft.com/office/officeart/2018/2/layout/IconVerticalSolidList"/>
    <dgm:cxn modelId="{91C7F4B6-75BE-468D-947B-458230068519}" type="presParOf" srcId="{EC77497A-A425-418D-B5B8-53576C5EDD12}" destId="{4C82377E-2E9D-485D-8D95-BEE8BB78F561}" srcOrd="1" destOrd="0" presId="urn:microsoft.com/office/officeart/2018/2/layout/IconVerticalSolidList"/>
    <dgm:cxn modelId="{FF88BF69-452C-49CF-BC35-B27B0200A9FD}" type="presParOf" srcId="{EC77497A-A425-418D-B5B8-53576C5EDD12}" destId="{A6CF3EC4-B152-4695-8CBB-0A8E2FF9626F}" srcOrd="2" destOrd="0" presId="urn:microsoft.com/office/officeart/2018/2/layout/IconVerticalSolidList"/>
    <dgm:cxn modelId="{E471A07A-6610-4861-80B0-CBDCA398F3BB}" type="presParOf" srcId="{A6CF3EC4-B152-4695-8CBB-0A8E2FF9626F}" destId="{FE880A64-EB44-4886-A869-BBEEE310B289}" srcOrd="0" destOrd="0" presId="urn:microsoft.com/office/officeart/2018/2/layout/IconVerticalSolidList"/>
    <dgm:cxn modelId="{43466268-1309-4D0B-B5DE-529A3F28CCD3}" type="presParOf" srcId="{A6CF3EC4-B152-4695-8CBB-0A8E2FF9626F}" destId="{DC9BA241-5DFB-40D9-8E66-9690FA4BA61A}" srcOrd="1" destOrd="0" presId="urn:microsoft.com/office/officeart/2018/2/layout/IconVerticalSolidList"/>
    <dgm:cxn modelId="{B3E88493-1020-4890-9AAC-E03217054CF7}" type="presParOf" srcId="{A6CF3EC4-B152-4695-8CBB-0A8E2FF9626F}" destId="{4A5824CE-A8AF-4BEC-9FDE-3372829328DB}" srcOrd="2" destOrd="0" presId="urn:microsoft.com/office/officeart/2018/2/layout/IconVerticalSolidList"/>
    <dgm:cxn modelId="{F12934B3-7136-4C9A-B906-F1C18D1B8974}" type="presParOf" srcId="{A6CF3EC4-B152-4695-8CBB-0A8E2FF9626F}" destId="{BEC2A081-892B-49DD-B15B-FA2159AFC289}" srcOrd="3" destOrd="0" presId="urn:microsoft.com/office/officeart/2018/2/layout/IconVerticalSolidList"/>
    <dgm:cxn modelId="{80D73D35-D407-4024-AF2B-FC45680AEC31}" type="presParOf" srcId="{EC77497A-A425-418D-B5B8-53576C5EDD12}" destId="{E7E07C32-14E1-46EC-B0ED-328182E6BEF0}" srcOrd="3" destOrd="0" presId="urn:microsoft.com/office/officeart/2018/2/layout/IconVerticalSolidList"/>
    <dgm:cxn modelId="{059B2E73-2D44-4287-A705-ACD6FC1C1BF1}" type="presParOf" srcId="{EC77497A-A425-418D-B5B8-53576C5EDD12}" destId="{6ACFC73F-9A8F-458A-B2F1-2B06BD024F07}" srcOrd="4" destOrd="0" presId="urn:microsoft.com/office/officeart/2018/2/layout/IconVerticalSolidList"/>
    <dgm:cxn modelId="{02F3BDFA-F74C-41C6-9727-BB5984882E44}" type="presParOf" srcId="{6ACFC73F-9A8F-458A-B2F1-2B06BD024F07}" destId="{9642E803-F6D7-47B4-8F70-D7F675F4794D}" srcOrd="0" destOrd="0" presId="urn:microsoft.com/office/officeart/2018/2/layout/IconVerticalSolidList"/>
    <dgm:cxn modelId="{B5EEE18E-9589-44C4-9F99-31FF46F48047}" type="presParOf" srcId="{6ACFC73F-9A8F-458A-B2F1-2B06BD024F07}" destId="{FA8AA4CC-928A-4E93-BD97-71E117D9E9C7}" srcOrd="1" destOrd="0" presId="urn:microsoft.com/office/officeart/2018/2/layout/IconVerticalSolidList"/>
    <dgm:cxn modelId="{565341B8-048A-40B4-9090-1469601F15F7}" type="presParOf" srcId="{6ACFC73F-9A8F-458A-B2F1-2B06BD024F07}" destId="{B1A80812-72D6-4207-9D2A-B3CE0AF97B1B}" srcOrd="2" destOrd="0" presId="urn:microsoft.com/office/officeart/2018/2/layout/IconVerticalSolidList"/>
    <dgm:cxn modelId="{F9F4B10C-6B73-4EE3-AF14-ED0A46FA3947}" type="presParOf" srcId="{6ACFC73F-9A8F-458A-B2F1-2B06BD024F07}" destId="{ED414F4A-011B-4CF6-9FDC-55E6CEE313EC}" srcOrd="3" destOrd="0" presId="urn:microsoft.com/office/officeart/2018/2/layout/IconVerticalSolidList"/>
    <dgm:cxn modelId="{6E89CFB2-DB33-4D03-B246-24FCB68AC123}" type="presParOf" srcId="{EC77497A-A425-418D-B5B8-53576C5EDD12}" destId="{D7B5DBE8-55D6-41AC-BB4B-5F669833BFF8}" srcOrd="5" destOrd="0" presId="urn:microsoft.com/office/officeart/2018/2/layout/IconVerticalSolidList"/>
    <dgm:cxn modelId="{D4BCC656-2032-4AC3-AAAD-A86585E304A4}" type="presParOf" srcId="{EC77497A-A425-418D-B5B8-53576C5EDD12}" destId="{922768CC-773A-444D-8D47-8609DB7C3B33}" srcOrd="6" destOrd="0" presId="urn:microsoft.com/office/officeart/2018/2/layout/IconVerticalSolidList"/>
    <dgm:cxn modelId="{011065C4-BC95-480B-BCF6-83118843CD43}" type="presParOf" srcId="{922768CC-773A-444D-8D47-8609DB7C3B33}" destId="{6773F167-B095-4F38-937E-3F73E18DC0E4}" srcOrd="0" destOrd="0" presId="urn:microsoft.com/office/officeart/2018/2/layout/IconVerticalSolidList"/>
    <dgm:cxn modelId="{BF17D5D7-5011-42F0-A18E-CA75E10DBE77}" type="presParOf" srcId="{922768CC-773A-444D-8D47-8609DB7C3B33}" destId="{F11A5E50-F107-4186-A913-FDA0A7D3FD2A}" srcOrd="1" destOrd="0" presId="urn:microsoft.com/office/officeart/2018/2/layout/IconVerticalSolidList"/>
    <dgm:cxn modelId="{F8935A5E-154F-4CF8-A0A9-99EE0F351EAD}" type="presParOf" srcId="{922768CC-773A-444D-8D47-8609DB7C3B33}" destId="{3E896A3D-D928-49AB-A587-CA9DC677DBF6}" srcOrd="2" destOrd="0" presId="urn:microsoft.com/office/officeart/2018/2/layout/IconVerticalSolidList"/>
    <dgm:cxn modelId="{04319110-896E-4329-A037-2F9B9A8410A0}" type="presParOf" srcId="{922768CC-773A-444D-8D47-8609DB7C3B33}" destId="{F47F4B7A-6988-402C-A0E1-BFDF851084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8C60AC-E49A-45C5-9E30-6C0DD9C2F39D}" type="doc">
      <dgm:prSet loTypeId="urn:microsoft.com/office/officeart/2018/2/layout/IconVerticalSolidList" loCatId="icon" qsTypeId="urn:microsoft.com/office/officeart/2005/8/quickstyle/simple4" qsCatId="simple" csTypeId="urn:microsoft.com/office/officeart/2005/8/colors/colorful2" csCatId="colorful" phldr="1"/>
      <dgm:spPr/>
      <dgm:t>
        <a:bodyPr/>
        <a:lstStyle/>
        <a:p>
          <a:endParaRPr lang="en-US"/>
        </a:p>
      </dgm:t>
    </dgm:pt>
    <dgm:pt modelId="{F71E564C-BB79-40FF-AC71-55964205E4C3}">
      <dgm:prSet custT="1"/>
      <dgm:spPr/>
      <dgm:t>
        <a:bodyPr/>
        <a:lstStyle/>
        <a:p>
          <a:pPr>
            <a:lnSpc>
              <a:spcPct val="100000"/>
            </a:lnSpc>
          </a:pPr>
          <a:r>
            <a:rPr lang="en-GB" sz="2400" b="1" i="1" dirty="0"/>
            <a:t>If a child runs out in front of a car travelling at 30mph, how many </a:t>
          </a:r>
          <a:r>
            <a:rPr lang="en-GB" sz="2400" b="1" i="0" dirty="0"/>
            <a:t>metres would it take that driver to stop?</a:t>
          </a:r>
        </a:p>
        <a:p>
          <a:pPr>
            <a:lnSpc>
              <a:spcPct val="100000"/>
            </a:lnSpc>
          </a:pPr>
          <a:r>
            <a:rPr lang="en-GB" sz="1600" i="1" dirty="0">
              <a:solidFill>
                <a:srgbClr val="FF0000"/>
              </a:solidFill>
            </a:rPr>
            <a:t>*Remember it takes the driver time to react and to press the brake before the car stops </a:t>
          </a:r>
        </a:p>
      </dgm:t>
    </dgm:pt>
    <dgm:pt modelId="{5E383A3E-82A2-4153-8AA2-8EDB49C15DC4}" type="parTrans" cxnId="{14AB9C80-86F2-4E88-8CD1-C9B7C0D862D3}">
      <dgm:prSet/>
      <dgm:spPr/>
      <dgm:t>
        <a:bodyPr/>
        <a:lstStyle/>
        <a:p>
          <a:endParaRPr lang="en-US"/>
        </a:p>
      </dgm:t>
    </dgm:pt>
    <dgm:pt modelId="{369E0D61-5B0A-4314-BA99-6DCA7DC6841C}" type="sibTrans" cxnId="{14AB9C80-86F2-4E88-8CD1-C9B7C0D862D3}">
      <dgm:prSet/>
      <dgm:spPr/>
      <dgm:t>
        <a:bodyPr/>
        <a:lstStyle/>
        <a:p>
          <a:endParaRPr lang="en-US"/>
        </a:p>
      </dgm:t>
    </dgm:pt>
    <dgm:pt modelId="{09F6C62F-2AE6-4DA8-8C79-D298E024C002}">
      <dgm:prSet/>
      <dgm:spPr/>
      <dgm:t>
        <a:bodyPr/>
        <a:lstStyle/>
        <a:p>
          <a:pPr>
            <a:lnSpc>
              <a:spcPct val="100000"/>
            </a:lnSpc>
          </a:pPr>
          <a:r>
            <a:rPr lang="en-GB" dirty="0"/>
            <a:t>A) 2 metres</a:t>
          </a:r>
          <a:endParaRPr lang="en-US" dirty="0"/>
        </a:p>
      </dgm:t>
    </dgm:pt>
    <dgm:pt modelId="{EE5CCFA7-A3C0-4ED4-BC59-5F76D9F07ACF}" type="parTrans" cxnId="{2E07ABB3-A9D1-4B68-B46E-8C486C74D382}">
      <dgm:prSet/>
      <dgm:spPr/>
      <dgm:t>
        <a:bodyPr/>
        <a:lstStyle/>
        <a:p>
          <a:endParaRPr lang="en-US"/>
        </a:p>
      </dgm:t>
    </dgm:pt>
    <dgm:pt modelId="{96859DC9-A28D-4A1E-BEE4-F3A2106B6F74}" type="sibTrans" cxnId="{2E07ABB3-A9D1-4B68-B46E-8C486C74D382}">
      <dgm:prSet/>
      <dgm:spPr/>
      <dgm:t>
        <a:bodyPr/>
        <a:lstStyle/>
        <a:p>
          <a:endParaRPr lang="en-US"/>
        </a:p>
      </dgm:t>
    </dgm:pt>
    <dgm:pt modelId="{493974B4-3463-4784-A39D-6FAA8BFB7216}">
      <dgm:prSet/>
      <dgm:spPr/>
      <dgm:t>
        <a:bodyPr/>
        <a:lstStyle/>
        <a:p>
          <a:pPr>
            <a:lnSpc>
              <a:spcPct val="100000"/>
            </a:lnSpc>
          </a:pPr>
          <a:r>
            <a:rPr lang="en-GB" dirty="0"/>
            <a:t>B) 12 metres</a:t>
          </a:r>
          <a:endParaRPr lang="en-US" dirty="0"/>
        </a:p>
      </dgm:t>
    </dgm:pt>
    <dgm:pt modelId="{4A5B558E-FB81-40BC-9CC6-3ADF45878842}" type="parTrans" cxnId="{240AD322-6456-45FB-88E8-BFE134047767}">
      <dgm:prSet/>
      <dgm:spPr/>
      <dgm:t>
        <a:bodyPr/>
        <a:lstStyle/>
        <a:p>
          <a:endParaRPr lang="en-US"/>
        </a:p>
      </dgm:t>
    </dgm:pt>
    <dgm:pt modelId="{124CA1A6-F18C-421E-9E4B-CCA4F1F4CD3F}" type="sibTrans" cxnId="{240AD322-6456-45FB-88E8-BFE134047767}">
      <dgm:prSet/>
      <dgm:spPr/>
      <dgm:t>
        <a:bodyPr/>
        <a:lstStyle/>
        <a:p>
          <a:endParaRPr lang="en-US"/>
        </a:p>
      </dgm:t>
    </dgm:pt>
    <dgm:pt modelId="{231A7386-D04C-40C2-B04D-506866FDB638}">
      <dgm:prSet/>
      <dgm:spPr/>
      <dgm:t>
        <a:bodyPr/>
        <a:lstStyle/>
        <a:p>
          <a:pPr>
            <a:lnSpc>
              <a:spcPct val="100000"/>
            </a:lnSpc>
          </a:pPr>
          <a:r>
            <a:rPr lang="en-GB" dirty="0"/>
            <a:t>C) 23 metres</a:t>
          </a:r>
          <a:endParaRPr lang="en-US" dirty="0"/>
        </a:p>
      </dgm:t>
    </dgm:pt>
    <dgm:pt modelId="{CE2F5878-FFF3-4E65-B335-FFB3B9D9A2B8}" type="parTrans" cxnId="{9E9512B8-86F5-4A49-A869-F21D97C7D771}">
      <dgm:prSet/>
      <dgm:spPr/>
      <dgm:t>
        <a:bodyPr/>
        <a:lstStyle/>
        <a:p>
          <a:endParaRPr lang="en-US"/>
        </a:p>
      </dgm:t>
    </dgm:pt>
    <dgm:pt modelId="{572F80A2-D8F8-4B3E-8F0C-C03C1E16178E}" type="sibTrans" cxnId="{9E9512B8-86F5-4A49-A869-F21D97C7D771}">
      <dgm:prSet/>
      <dgm:spPr/>
      <dgm:t>
        <a:bodyPr/>
        <a:lstStyle/>
        <a:p>
          <a:endParaRPr lang="en-US"/>
        </a:p>
      </dgm:t>
    </dgm:pt>
    <dgm:pt modelId="{EC77497A-A425-418D-B5B8-53576C5EDD12}" type="pres">
      <dgm:prSet presAssocID="{938C60AC-E49A-45C5-9E30-6C0DD9C2F39D}" presName="root" presStyleCnt="0">
        <dgm:presLayoutVars>
          <dgm:dir/>
          <dgm:resizeHandles val="exact"/>
        </dgm:presLayoutVars>
      </dgm:prSet>
      <dgm:spPr/>
    </dgm:pt>
    <dgm:pt modelId="{A50BEFC0-0C7C-4665-8607-FD86A2EBB3D4}" type="pres">
      <dgm:prSet presAssocID="{F71E564C-BB79-40FF-AC71-55964205E4C3}" presName="compNode" presStyleCnt="0"/>
      <dgm:spPr/>
    </dgm:pt>
    <dgm:pt modelId="{154B78D4-1E00-43F6-BB3E-7D468F7AA09F}" type="pres">
      <dgm:prSet presAssocID="{F71E564C-BB79-40FF-AC71-55964205E4C3}" presName="bgRect" presStyleLbl="bgShp" presStyleIdx="0" presStyleCnt="4" custScaleY="111762" custLinFactNeighborX="224" custLinFactNeighborY="-978"/>
      <dgm:spPr>
        <a:ln>
          <a:solidFill>
            <a:schemeClr val="tx1"/>
          </a:solidFill>
        </a:ln>
      </dgm:spPr>
    </dgm:pt>
    <dgm:pt modelId="{B8EDB0BA-8694-46DD-8B3C-210BAAA1FA35}" type="pres">
      <dgm:prSet presAssocID="{F71E564C-BB79-40FF-AC71-55964205E4C3}" presName="iconRect" presStyleLbl="node1" presStyleIdx="0" presStyleCnt="4" custScaleX="100000" custScaleY="100280" custLinFactNeighborX="-35572" custLinFactNeighborY="-2418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000" r="-12000"/>
          </a:stretch>
        </a:blipFill>
      </dgm:spPr>
      <dgm:extLst>
        <a:ext uri="{E40237B7-FDA0-4F09-8148-C483321AD2D9}">
          <dgm14:cNvPr xmlns:dgm14="http://schemas.microsoft.com/office/drawing/2010/diagram" id="0" name="" descr="Run outline"/>
        </a:ext>
      </dgm:extLst>
    </dgm:pt>
    <dgm:pt modelId="{3FAAFC85-E9E5-46DC-B16D-69607884F3F2}" type="pres">
      <dgm:prSet presAssocID="{F71E564C-BB79-40FF-AC71-55964205E4C3}" presName="spaceRect" presStyleCnt="0"/>
      <dgm:spPr/>
    </dgm:pt>
    <dgm:pt modelId="{9440F493-454C-443A-BCA2-A1776F1953D2}" type="pres">
      <dgm:prSet presAssocID="{F71E564C-BB79-40FF-AC71-55964205E4C3}" presName="parTx" presStyleLbl="revTx" presStyleIdx="0" presStyleCnt="4" custScaleX="103289" custScaleY="77867" custLinFactNeighborX="606" custLinFactNeighborY="71362">
        <dgm:presLayoutVars>
          <dgm:chMax val="0"/>
          <dgm:chPref val="0"/>
        </dgm:presLayoutVars>
      </dgm:prSet>
      <dgm:spPr/>
    </dgm:pt>
    <dgm:pt modelId="{4C82377E-2E9D-485D-8D95-BEE8BB78F561}" type="pres">
      <dgm:prSet presAssocID="{369E0D61-5B0A-4314-BA99-6DCA7DC6841C}" presName="sibTrans" presStyleCnt="0"/>
      <dgm:spPr/>
    </dgm:pt>
    <dgm:pt modelId="{A6CF3EC4-B152-4695-8CBB-0A8E2FF9626F}" type="pres">
      <dgm:prSet presAssocID="{09F6C62F-2AE6-4DA8-8C79-D298E024C002}" presName="compNode" presStyleCnt="0"/>
      <dgm:spPr/>
    </dgm:pt>
    <dgm:pt modelId="{FE880A64-EB44-4886-A869-BBEEE310B289}" type="pres">
      <dgm:prSet presAssocID="{09F6C62F-2AE6-4DA8-8C79-D298E024C002}" presName="bgRect" presStyleLbl="bgShp" presStyleIdx="1" presStyleCnt="4"/>
      <dgm:spPr/>
    </dgm:pt>
    <dgm:pt modelId="{DC9BA241-5DFB-40D9-8E66-9690FA4BA61A}" type="pres">
      <dgm:prSet presAssocID="{09F6C62F-2AE6-4DA8-8C79-D298E024C00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Warning with solid fill"/>
        </a:ext>
      </dgm:extLst>
    </dgm:pt>
    <dgm:pt modelId="{4A5824CE-A8AF-4BEC-9FDE-3372829328DB}" type="pres">
      <dgm:prSet presAssocID="{09F6C62F-2AE6-4DA8-8C79-D298E024C002}" presName="spaceRect" presStyleCnt="0"/>
      <dgm:spPr/>
    </dgm:pt>
    <dgm:pt modelId="{BEC2A081-892B-49DD-B15B-FA2159AFC289}" type="pres">
      <dgm:prSet presAssocID="{09F6C62F-2AE6-4DA8-8C79-D298E024C002}" presName="parTx" presStyleLbl="revTx" presStyleIdx="1" presStyleCnt="4" custLinFactNeighborX="-325" custLinFactNeighborY="48379">
        <dgm:presLayoutVars>
          <dgm:chMax val="0"/>
          <dgm:chPref val="0"/>
        </dgm:presLayoutVars>
      </dgm:prSet>
      <dgm:spPr/>
    </dgm:pt>
    <dgm:pt modelId="{E7E07C32-14E1-46EC-B0ED-328182E6BEF0}" type="pres">
      <dgm:prSet presAssocID="{96859DC9-A28D-4A1E-BEE4-F3A2106B6F74}" presName="sibTrans" presStyleCnt="0"/>
      <dgm:spPr/>
    </dgm:pt>
    <dgm:pt modelId="{6ACFC73F-9A8F-458A-B2F1-2B06BD024F07}" type="pres">
      <dgm:prSet presAssocID="{493974B4-3463-4784-A39D-6FAA8BFB7216}" presName="compNode" presStyleCnt="0"/>
      <dgm:spPr/>
    </dgm:pt>
    <dgm:pt modelId="{9642E803-F6D7-47B4-8F70-D7F675F4794D}" type="pres">
      <dgm:prSet presAssocID="{493974B4-3463-4784-A39D-6FAA8BFB7216}" presName="bgRect" presStyleLbl="bgShp" presStyleIdx="2" presStyleCnt="4"/>
      <dgm:spPr/>
    </dgm:pt>
    <dgm:pt modelId="{FA8AA4CC-928A-4E93-BD97-71E117D9E9C7}" type="pres">
      <dgm:prSet presAssocID="{493974B4-3463-4784-A39D-6FAA8BFB721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Warning outline"/>
        </a:ext>
      </dgm:extLst>
    </dgm:pt>
    <dgm:pt modelId="{B1A80812-72D6-4207-9D2A-B3CE0AF97B1B}" type="pres">
      <dgm:prSet presAssocID="{493974B4-3463-4784-A39D-6FAA8BFB7216}" presName="spaceRect" presStyleCnt="0"/>
      <dgm:spPr/>
    </dgm:pt>
    <dgm:pt modelId="{ED414F4A-011B-4CF6-9FDC-55E6CEE313EC}" type="pres">
      <dgm:prSet presAssocID="{493974B4-3463-4784-A39D-6FAA8BFB7216}" presName="parTx" presStyleLbl="revTx" presStyleIdx="2" presStyleCnt="4" custLinFactNeighborX="-318" custLinFactNeighborY="39280">
        <dgm:presLayoutVars>
          <dgm:chMax val="0"/>
          <dgm:chPref val="0"/>
        </dgm:presLayoutVars>
      </dgm:prSet>
      <dgm:spPr/>
    </dgm:pt>
    <dgm:pt modelId="{D7B5DBE8-55D6-41AC-BB4B-5F669833BFF8}" type="pres">
      <dgm:prSet presAssocID="{124CA1A6-F18C-421E-9E4B-CCA4F1F4CD3F}" presName="sibTrans" presStyleCnt="0"/>
      <dgm:spPr/>
    </dgm:pt>
    <dgm:pt modelId="{922768CC-773A-444D-8D47-8609DB7C3B33}" type="pres">
      <dgm:prSet presAssocID="{231A7386-D04C-40C2-B04D-506866FDB638}" presName="compNode" presStyleCnt="0"/>
      <dgm:spPr/>
    </dgm:pt>
    <dgm:pt modelId="{6773F167-B095-4F38-937E-3F73E18DC0E4}" type="pres">
      <dgm:prSet presAssocID="{231A7386-D04C-40C2-B04D-506866FDB638}" presName="bgRect" presStyleLbl="bgShp" presStyleIdx="3" presStyleCnt="4"/>
      <dgm:spPr/>
    </dgm:pt>
    <dgm:pt modelId="{F11A5E50-F107-4186-A913-FDA0A7D3FD2A}" type="pres">
      <dgm:prSet presAssocID="{231A7386-D04C-40C2-B04D-506866FDB63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arning with solid fill"/>
        </a:ext>
      </dgm:extLst>
    </dgm:pt>
    <dgm:pt modelId="{3E896A3D-D928-49AB-A587-CA9DC677DBF6}" type="pres">
      <dgm:prSet presAssocID="{231A7386-D04C-40C2-B04D-506866FDB638}" presName="spaceRect" presStyleCnt="0"/>
      <dgm:spPr/>
    </dgm:pt>
    <dgm:pt modelId="{F47F4B7A-6988-402C-A0E1-BFDF851084C5}" type="pres">
      <dgm:prSet presAssocID="{231A7386-D04C-40C2-B04D-506866FDB638}" presName="parTx" presStyleLbl="revTx" presStyleIdx="3" presStyleCnt="4" custLinFactNeighborY="41993">
        <dgm:presLayoutVars>
          <dgm:chMax val="0"/>
          <dgm:chPref val="0"/>
        </dgm:presLayoutVars>
      </dgm:prSet>
      <dgm:spPr/>
    </dgm:pt>
  </dgm:ptLst>
  <dgm:cxnLst>
    <dgm:cxn modelId="{568C2914-B056-4428-B9D7-ABC4D4FCCEF4}" type="presOf" srcId="{493974B4-3463-4784-A39D-6FAA8BFB7216}" destId="{ED414F4A-011B-4CF6-9FDC-55E6CEE313EC}" srcOrd="0" destOrd="0" presId="urn:microsoft.com/office/officeart/2018/2/layout/IconVerticalSolidList"/>
    <dgm:cxn modelId="{240AD322-6456-45FB-88E8-BFE134047767}" srcId="{938C60AC-E49A-45C5-9E30-6C0DD9C2F39D}" destId="{493974B4-3463-4784-A39D-6FAA8BFB7216}" srcOrd="2" destOrd="0" parTransId="{4A5B558E-FB81-40BC-9CC6-3ADF45878842}" sibTransId="{124CA1A6-F18C-421E-9E4B-CCA4F1F4CD3F}"/>
    <dgm:cxn modelId="{71F1022D-5156-4045-A182-88BAA3131FC2}" type="presOf" srcId="{231A7386-D04C-40C2-B04D-506866FDB638}" destId="{F47F4B7A-6988-402C-A0E1-BFDF851084C5}" srcOrd="0" destOrd="0" presId="urn:microsoft.com/office/officeart/2018/2/layout/IconVerticalSolidList"/>
    <dgm:cxn modelId="{D1A8A76B-DB7E-4264-9F18-A61A84723A54}" type="presOf" srcId="{F71E564C-BB79-40FF-AC71-55964205E4C3}" destId="{9440F493-454C-443A-BCA2-A1776F1953D2}" srcOrd="0" destOrd="0" presId="urn:microsoft.com/office/officeart/2018/2/layout/IconVerticalSolidList"/>
    <dgm:cxn modelId="{97EA2350-D320-4BA1-9054-3F138436B0E6}" type="presOf" srcId="{09F6C62F-2AE6-4DA8-8C79-D298E024C002}" destId="{BEC2A081-892B-49DD-B15B-FA2159AFC289}" srcOrd="0" destOrd="0" presId="urn:microsoft.com/office/officeart/2018/2/layout/IconVerticalSolidList"/>
    <dgm:cxn modelId="{14AB9C80-86F2-4E88-8CD1-C9B7C0D862D3}" srcId="{938C60AC-E49A-45C5-9E30-6C0DD9C2F39D}" destId="{F71E564C-BB79-40FF-AC71-55964205E4C3}" srcOrd="0" destOrd="0" parTransId="{5E383A3E-82A2-4153-8AA2-8EDB49C15DC4}" sibTransId="{369E0D61-5B0A-4314-BA99-6DCA7DC6841C}"/>
    <dgm:cxn modelId="{2E07ABB3-A9D1-4B68-B46E-8C486C74D382}" srcId="{938C60AC-E49A-45C5-9E30-6C0DD9C2F39D}" destId="{09F6C62F-2AE6-4DA8-8C79-D298E024C002}" srcOrd="1" destOrd="0" parTransId="{EE5CCFA7-A3C0-4ED4-BC59-5F76D9F07ACF}" sibTransId="{96859DC9-A28D-4A1E-BEE4-F3A2106B6F74}"/>
    <dgm:cxn modelId="{9E9512B8-86F5-4A49-A869-F21D97C7D771}" srcId="{938C60AC-E49A-45C5-9E30-6C0DD9C2F39D}" destId="{231A7386-D04C-40C2-B04D-506866FDB638}" srcOrd="3" destOrd="0" parTransId="{CE2F5878-FFF3-4E65-B335-FFB3B9D9A2B8}" sibTransId="{572F80A2-D8F8-4B3E-8F0C-C03C1E16178E}"/>
    <dgm:cxn modelId="{AE6C7EEE-3910-4DF3-AACB-0CAF29BEF139}" type="presOf" srcId="{938C60AC-E49A-45C5-9E30-6C0DD9C2F39D}" destId="{EC77497A-A425-418D-B5B8-53576C5EDD12}" srcOrd="0" destOrd="0" presId="urn:microsoft.com/office/officeart/2018/2/layout/IconVerticalSolidList"/>
    <dgm:cxn modelId="{C381F66D-D245-4AB9-96DE-0F588AAB9F1E}" type="presParOf" srcId="{EC77497A-A425-418D-B5B8-53576C5EDD12}" destId="{A50BEFC0-0C7C-4665-8607-FD86A2EBB3D4}" srcOrd="0" destOrd="0" presId="urn:microsoft.com/office/officeart/2018/2/layout/IconVerticalSolidList"/>
    <dgm:cxn modelId="{A10B03D4-A319-4558-BDAF-28853A215ED4}" type="presParOf" srcId="{A50BEFC0-0C7C-4665-8607-FD86A2EBB3D4}" destId="{154B78D4-1E00-43F6-BB3E-7D468F7AA09F}" srcOrd="0" destOrd="0" presId="urn:microsoft.com/office/officeart/2018/2/layout/IconVerticalSolidList"/>
    <dgm:cxn modelId="{1284A107-A4DB-42B7-875F-FACF61428BCD}" type="presParOf" srcId="{A50BEFC0-0C7C-4665-8607-FD86A2EBB3D4}" destId="{B8EDB0BA-8694-46DD-8B3C-210BAAA1FA35}" srcOrd="1" destOrd="0" presId="urn:microsoft.com/office/officeart/2018/2/layout/IconVerticalSolidList"/>
    <dgm:cxn modelId="{67B56374-DDC3-474A-8A0A-F874850FE533}" type="presParOf" srcId="{A50BEFC0-0C7C-4665-8607-FD86A2EBB3D4}" destId="{3FAAFC85-E9E5-46DC-B16D-69607884F3F2}" srcOrd="2" destOrd="0" presId="urn:microsoft.com/office/officeart/2018/2/layout/IconVerticalSolidList"/>
    <dgm:cxn modelId="{16728406-25C6-4527-B23F-B81AB7834843}" type="presParOf" srcId="{A50BEFC0-0C7C-4665-8607-FD86A2EBB3D4}" destId="{9440F493-454C-443A-BCA2-A1776F1953D2}" srcOrd="3" destOrd="0" presId="urn:microsoft.com/office/officeart/2018/2/layout/IconVerticalSolidList"/>
    <dgm:cxn modelId="{91C7F4B6-75BE-468D-947B-458230068519}" type="presParOf" srcId="{EC77497A-A425-418D-B5B8-53576C5EDD12}" destId="{4C82377E-2E9D-485D-8D95-BEE8BB78F561}" srcOrd="1" destOrd="0" presId="urn:microsoft.com/office/officeart/2018/2/layout/IconVerticalSolidList"/>
    <dgm:cxn modelId="{FF88BF69-452C-49CF-BC35-B27B0200A9FD}" type="presParOf" srcId="{EC77497A-A425-418D-B5B8-53576C5EDD12}" destId="{A6CF3EC4-B152-4695-8CBB-0A8E2FF9626F}" srcOrd="2" destOrd="0" presId="urn:microsoft.com/office/officeart/2018/2/layout/IconVerticalSolidList"/>
    <dgm:cxn modelId="{E471A07A-6610-4861-80B0-CBDCA398F3BB}" type="presParOf" srcId="{A6CF3EC4-B152-4695-8CBB-0A8E2FF9626F}" destId="{FE880A64-EB44-4886-A869-BBEEE310B289}" srcOrd="0" destOrd="0" presId="urn:microsoft.com/office/officeart/2018/2/layout/IconVerticalSolidList"/>
    <dgm:cxn modelId="{43466268-1309-4D0B-B5DE-529A3F28CCD3}" type="presParOf" srcId="{A6CF3EC4-B152-4695-8CBB-0A8E2FF9626F}" destId="{DC9BA241-5DFB-40D9-8E66-9690FA4BA61A}" srcOrd="1" destOrd="0" presId="urn:microsoft.com/office/officeart/2018/2/layout/IconVerticalSolidList"/>
    <dgm:cxn modelId="{B3E88493-1020-4890-9AAC-E03217054CF7}" type="presParOf" srcId="{A6CF3EC4-B152-4695-8CBB-0A8E2FF9626F}" destId="{4A5824CE-A8AF-4BEC-9FDE-3372829328DB}" srcOrd="2" destOrd="0" presId="urn:microsoft.com/office/officeart/2018/2/layout/IconVerticalSolidList"/>
    <dgm:cxn modelId="{F12934B3-7136-4C9A-B906-F1C18D1B8974}" type="presParOf" srcId="{A6CF3EC4-B152-4695-8CBB-0A8E2FF9626F}" destId="{BEC2A081-892B-49DD-B15B-FA2159AFC289}" srcOrd="3" destOrd="0" presId="urn:microsoft.com/office/officeart/2018/2/layout/IconVerticalSolidList"/>
    <dgm:cxn modelId="{80D73D35-D407-4024-AF2B-FC45680AEC31}" type="presParOf" srcId="{EC77497A-A425-418D-B5B8-53576C5EDD12}" destId="{E7E07C32-14E1-46EC-B0ED-328182E6BEF0}" srcOrd="3" destOrd="0" presId="urn:microsoft.com/office/officeart/2018/2/layout/IconVerticalSolidList"/>
    <dgm:cxn modelId="{059B2E73-2D44-4287-A705-ACD6FC1C1BF1}" type="presParOf" srcId="{EC77497A-A425-418D-B5B8-53576C5EDD12}" destId="{6ACFC73F-9A8F-458A-B2F1-2B06BD024F07}" srcOrd="4" destOrd="0" presId="urn:microsoft.com/office/officeart/2018/2/layout/IconVerticalSolidList"/>
    <dgm:cxn modelId="{02F3BDFA-F74C-41C6-9727-BB5984882E44}" type="presParOf" srcId="{6ACFC73F-9A8F-458A-B2F1-2B06BD024F07}" destId="{9642E803-F6D7-47B4-8F70-D7F675F4794D}" srcOrd="0" destOrd="0" presId="urn:microsoft.com/office/officeart/2018/2/layout/IconVerticalSolidList"/>
    <dgm:cxn modelId="{B5EEE18E-9589-44C4-9F99-31FF46F48047}" type="presParOf" srcId="{6ACFC73F-9A8F-458A-B2F1-2B06BD024F07}" destId="{FA8AA4CC-928A-4E93-BD97-71E117D9E9C7}" srcOrd="1" destOrd="0" presId="urn:microsoft.com/office/officeart/2018/2/layout/IconVerticalSolidList"/>
    <dgm:cxn modelId="{565341B8-048A-40B4-9090-1469601F15F7}" type="presParOf" srcId="{6ACFC73F-9A8F-458A-B2F1-2B06BD024F07}" destId="{B1A80812-72D6-4207-9D2A-B3CE0AF97B1B}" srcOrd="2" destOrd="0" presId="urn:microsoft.com/office/officeart/2018/2/layout/IconVerticalSolidList"/>
    <dgm:cxn modelId="{F9F4B10C-6B73-4EE3-AF14-ED0A46FA3947}" type="presParOf" srcId="{6ACFC73F-9A8F-458A-B2F1-2B06BD024F07}" destId="{ED414F4A-011B-4CF6-9FDC-55E6CEE313EC}" srcOrd="3" destOrd="0" presId="urn:microsoft.com/office/officeart/2018/2/layout/IconVerticalSolidList"/>
    <dgm:cxn modelId="{6E89CFB2-DB33-4D03-B246-24FCB68AC123}" type="presParOf" srcId="{EC77497A-A425-418D-B5B8-53576C5EDD12}" destId="{D7B5DBE8-55D6-41AC-BB4B-5F669833BFF8}" srcOrd="5" destOrd="0" presId="urn:microsoft.com/office/officeart/2018/2/layout/IconVerticalSolidList"/>
    <dgm:cxn modelId="{D4BCC656-2032-4AC3-AAAD-A86585E304A4}" type="presParOf" srcId="{EC77497A-A425-418D-B5B8-53576C5EDD12}" destId="{922768CC-773A-444D-8D47-8609DB7C3B33}" srcOrd="6" destOrd="0" presId="urn:microsoft.com/office/officeart/2018/2/layout/IconVerticalSolidList"/>
    <dgm:cxn modelId="{011065C4-BC95-480B-BCF6-83118843CD43}" type="presParOf" srcId="{922768CC-773A-444D-8D47-8609DB7C3B33}" destId="{6773F167-B095-4F38-937E-3F73E18DC0E4}" srcOrd="0" destOrd="0" presId="urn:microsoft.com/office/officeart/2018/2/layout/IconVerticalSolidList"/>
    <dgm:cxn modelId="{BF17D5D7-5011-42F0-A18E-CA75E10DBE77}" type="presParOf" srcId="{922768CC-773A-444D-8D47-8609DB7C3B33}" destId="{F11A5E50-F107-4186-A913-FDA0A7D3FD2A}" srcOrd="1" destOrd="0" presId="urn:microsoft.com/office/officeart/2018/2/layout/IconVerticalSolidList"/>
    <dgm:cxn modelId="{F8935A5E-154F-4CF8-A0A9-99EE0F351EAD}" type="presParOf" srcId="{922768CC-773A-444D-8D47-8609DB7C3B33}" destId="{3E896A3D-D928-49AB-A587-CA9DC677DBF6}" srcOrd="2" destOrd="0" presId="urn:microsoft.com/office/officeart/2018/2/layout/IconVerticalSolidList"/>
    <dgm:cxn modelId="{04319110-896E-4329-A037-2F9B9A8410A0}" type="presParOf" srcId="{922768CC-773A-444D-8D47-8609DB7C3B33}" destId="{F47F4B7A-6988-402C-A0E1-BFDF851084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38C60AC-E49A-45C5-9E30-6C0DD9C2F39D}" type="doc">
      <dgm:prSet loTypeId="urn:microsoft.com/office/officeart/2018/2/layout/IconVerticalSolidList" loCatId="icon" qsTypeId="urn:microsoft.com/office/officeart/2005/8/quickstyle/simple4" qsCatId="simple" csTypeId="urn:microsoft.com/office/officeart/2005/8/colors/colorful2" csCatId="colorful" phldr="1"/>
      <dgm:spPr/>
      <dgm:t>
        <a:bodyPr/>
        <a:lstStyle/>
        <a:p>
          <a:endParaRPr lang="en-US"/>
        </a:p>
      </dgm:t>
    </dgm:pt>
    <dgm:pt modelId="{F71E564C-BB79-40FF-AC71-55964205E4C3}">
      <dgm:prSet custT="1"/>
      <dgm:spPr/>
      <dgm:t>
        <a:bodyPr/>
        <a:lstStyle/>
        <a:p>
          <a:pPr>
            <a:lnSpc>
              <a:spcPct val="100000"/>
            </a:lnSpc>
          </a:pPr>
          <a:r>
            <a:rPr lang="en-GB" sz="2600" b="1" i="1" dirty="0"/>
            <a:t>Q. Which age group is more at risk of being hit by vehicle?</a:t>
          </a:r>
          <a:endParaRPr lang="en-US" sz="2600" b="1" dirty="0"/>
        </a:p>
      </dgm:t>
    </dgm:pt>
    <dgm:pt modelId="{5E383A3E-82A2-4153-8AA2-8EDB49C15DC4}" type="parTrans" cxnId="{14AB9C80-86F2-4E88-8CD1-C9B7C0D862D3}">
      <dgm:prSet/>
      <dgm:spPr/>
      <dgm:t>
        <a:bodyPr/>
        <a:lstStyle/>
        <a:p>
          <a:endParaRPr lang="en-US"/>
        </a:p>
      </dgm:t>
    </dgm:pt>
    <dgm:pt modelId="{369E0D61-5B0A-4314-BA99-6DCA7DC6841C}" type="sibTrans" cxnId="{14AB9C80-86F2-4E88-8CD1-C9B7C0D862D3}">
      <dgm:prSet/>
      <dgm:spPr/>
      <dgm:t>
        <a:bodyPr/>
        <a:lstStyle/>
        <a:p>
          <a:endParaRPr lang="en-US"/>
        </a:p>
      </dgm:t>
    </dgm:pt>
    <dgm:pt modelId="{09F6C62F-2AE6-4DA8-8C79-D298E024C002}">
      <dgm:prSet/>
      <dgm:spPr/>
      <dgm:t>
        <a:bodyPr/>
        <a:lstStyle/>
        <a:p>
          <a:pPr>
            <a:lnSpc>
              <a:spcPct val="100000"/>
            </a:lnSpc>
          </a:pPr>
          <a:r>
            <a:rPr lang="en-GB" dirty="0"/>
            <a:t>A) 0-4 year olds</a:t>
          </a:r>
          <a:endParaRPr lang="en-US" dirty="0"/>
        </a:p>
      </dgm:t>
    </dgm:pt>
    <dgm:pt modelId="{EE5CCFA7-A3C0-4ED4-BC59-5F76D9F07ACF}" type="parTrans" cxnId="{2E07ABB3-A9D1-4B68-B46E-8C486C74D382}">
      <dgm:prSet/>
      <dgm:spPr/>
      <dgm:t>
        <a:bodyPr/>
        <a:lstStyle/>
        <a:p>
          <a:endParaRPr lang="en-US"/>
        </a:p>
      </dgm:t>
    </dgm:pt>
    <dgm:pt modelId="{96859DC9-A28D-4A1E-BEE4-F3A2106B6F74}" type="sibTrans" cxnId="{2E07ABB3-A9D1-4B68-B46E-8C486C74D382}">
      <dgm:prSet/>
      <dgm:spPr/>
      <dgm:t>
        <a:bodyPr/>
        <a:lstStyle/>
        <a:p>
          <a:endParaRPr lang="en-US"/>
        </a:p>
      </dgm:t>
    </dgm:pt>
    <dgm:pt modelId="{493974B4-3463-4784-A39D-6FAA8BFB7216}">
      <dgm:prSet/>
      <dgm:spPr/>
      <dgm:t>
        <a:bodyPr/>
        <a:lstStyle/>
        <a:p>
          <a:pPr>
            <a:lnSpc>
              <a:spcPct val="100000"/>
            </a:lnSpc>
          </a:pPr>
          <a:r>
            <a:rPr lang="en-GB" dirty="0"/>
            <a:t>B) 5-8 year olds</a:t>
          </a:r>
          <a:endParaRPr lang="en-US" dirty="0"/>
        </a:p>
      </dgm:t>
    </dgm:pt>
    <dgm:pt modelId="{4A5B558E-FB81-40BC-9CC6-3ADF45878842}" type="parTrans" cxnId="{240AD322-6456-45FB-88E8-BFE134047767}">
      <dgm:prSet/>
      <dgm:spPr/>
      <dgm:t>
        <a:bodyPr/>
        <a:lstStyle/>
        <a:p>
          <a:endParaRPr lang="en-US"/>
        </a:p>
      </dgm:t>
    </dgm:pt>
    <dgm:pt modelId="{124CA1A6-F18C-421E-9E4B-CCA4F1F4CD3F}" type="sibTrans" cxnId="{240AD322-6456-45FB-88E8-BFE134047767}">
      <dgm:prSet/>
      <dgm:spPr/>
      <dgm:t>
        <a:bodyPr/>
        <a:lstStyle/>
        <a:p>
          <a:endParaRPr lang="en-US"/>
        </a:p>
      </dgm:t>
    </dgm:pt>
    <dgm:pt modelId="{231A7386-D04C-40C2-B04D-506866FDB638}">
      <dgm:prSet/>
      <dgm:spPr/>
      <dgm:t>
        <a:bodyPr/>
        <a:lstStyle/>
        <a:p>
          <a:pPr>
            <a:lnSpc>
              <a:spcPct val="100000"/>
            </a:lnSpc>
          </a:pPr>
          <a:r>
            <a:rPr lang="en-GB" dirty="0"/>
            <a:t>C) 10-13 year olds </a:t>
          </a:r>
          <a:endParaRPr lang="en-US" dirty="0"/>
        </a:p>
      </dgm:t>
    </dgm:pt>
    <dgm:pt modelId="{CE2F5878-FFF3-4E65-B335-FFB3B9D9A2B8}" type="parTrans" cxnId="{9E9512B8-86F5-4A49-A869-F21D97C7D771}">
      <dgm:prSet/>
      <dgm:spPr/>
      <dgm:t>
        <a:bodyPr/>
        <a:lstStyle/>
        <a:p>
          <a:endParaRPr lang="en-US"/>
        </a:p>
      </dgm:t>
    </dgm:pt>
    <dgm:pt modelId="{572F80A2-D8F8-4B3E-8F0C-C03C1E16178E}" type="sibTrans" cxnId="{9E9512B8-86F5-4A49-A869-F21D97C7D771}">
      <dgm:prSet/>
      <dgm:spPr/>
      <dgm:t>
        <a:bodyPr/>
        <a:lstStyle/>
        <a:p>
          <a:endParaRPr lang="en-US"/>
        </a:p>
      </dgm:t>
    </dgm:pt>
    <dgm:pt modelId="{EC77497A-A425-418D-B5B8-53576C5EDD12}" type="pres">
      <dgm:prSet presAssocID="{938C60AC-E49A-45C5-9E30-6C0DD9C2F39D}" presName="root" presStyleCnt="0">
        <dgm:presLayoutVars>
          <dgm:dir/>
          <dgm:resizeHandles val="exact"/>
        </dgm:presLayoutVars>
      </dgm:prSet>
      <dgm:spPr/>
    </dgm:pt>
    <dgm:pt modelId="{A50BEFC0-0C7C-4665-8607-FD86A2EBB3D4}" type="pres">
      <dgm:prSet presAssocID="{F71E564C-BB79-40FF-AC71-55964205E4C3}" presName="compNode" presStyleCnt="0"/>
      <dgm:spPr/>
    </dgm:pt>
    <dgm:pt modelId="{154B78D4-1E00-43F6-BB3E-7D468F7AA09F}" type="pres">
      <dgm:prSet presAssocID="{F71E564C-BB79-40FF-AC71-55964205E4C3}" presName="bgRect" presStyleLbl="bgShp" presStyleIdx="0" presStyleCnt="4" custLinFactNeighborX="3548" custLinFactNeighborY="3072"/>
      <dgm:spPr>
        <a:ln>
          <a:solidFill>
            <a:schemeClr val="tx1"/>
          </a:solidFill>
        </a:ln>
      </dgm:spPr>
    </dgm:pt>
    <dgm:pt modelId="{B8EDB0BA-8694-46DD-8B3C-210BAAA1FA35}" type="pres">
      <dgm:prSet presAssocID="{F71E564C-BB79-40FF-AC71-55964205E4C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r"/>
        </a:ext>
      </dgm:extLst>
    </dgm:pt>
    <dgm:pt modelId="{3FAAFC85-E9E5-46DC-B16D-69607884F3F2}" type="pres">
      <dgm:prSet presAssocID="{F71E564C-BB79-40FF-AC71-55964205E4C3}" presName="spaceRect" presStyleCnt="0"/>
      <dgm:spPr/>
    </dgm:pt>
    <dgm:pt modelId="{9440F493-454C-443A-BCA2-A1776F1953D2}" type="pres">
      <dgm:prSet presAssocID="{F71E564C-BB79-40FF-AC71-55964205E4C3}" presName="parTx" presStyleLbl="revTx" presStyleIdx="0" presStyleCnt="4">
        <dgm:presLayoutVars>
          <dgm:chMax val="0"/>
          <dgm:chPref val="0"/>
        </dgm:presLayoutVars>
      </dgm:prSet>
      <dgm:spPr/>
    </dgm:pt>
    <dgm:pt modelId="{4C82377E-2E9D-485D-8D95-BEE8BB78F561}" type="pres">
      <dgm:prSet presAssocID="{369E0D61-5B0A-4314-BA99-6DCA7DC6841C}" presName="sibTrans" presStyleCnt="0"/>
      <dgm:spPr/>
    </dgm:pt>
    <dgm:pt modelId="{A6CF3EC4-B152-4695-8CBB-0A8E2FF9626F}" type="pres">
      <dgm:prSet presAssocID="{09F6C62F-2AE6-4DA8-8C79-D298E024C002}" presName="compNode" presStyleCnt="0"/>
      <dgm:spPr/>
    </dgm:pt>
    <dgm:pt modelId="{FE880A64-EB44-4886-A869-BBEEE310B289}" type="pres">
      <dgm:prSet presAssocID="{09F6C62F-2AE6-4DA8-8C79-D298E024C002}" presName="bgRect" presStyleLbl="bgShp" presStyleIdx="1" presStyleCnt="4"/>
      <dgm:spPr/>
    </dgm:pt>
    <dgm:pt modelId="{DC9BA241-5DFB-40D9-8E66-9690FA4BA61A}" type="pres">
      <dgm:prSet presAssocID="{09F6C62F-2AE6-4DA8-8C79-D298E024C00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amily with two children with solid fill"/>
        </a:ext>
      </dgm:extLst>
    </dgm:pt>
    <dgm:pt modelId="{4A5824CE-A8AF-4BEC-9FDE-3372829328DB}" type="pres">
      <dgm:prSet presAssocID="{09F6C62F-2AE6-4DA8-8C79-D298E024C002}" presName="spaceRect" presStyleCnt="0"/>
      <dgm:spPr/>
    </dgm:pt>
    <dgm:pt modelId="{BEC2A081-892B-49DD-B15B-FA2159AFC289}" type="pres">
      <dgm:prSet presAssocID="{09F6C62F-2AE6-4DA8-8C79-D298E024C002}" presName="parTx" presStyleLbl="revTx" presStyleIdx="1" presStyleCnt="4">
        <dgm:presLayoutVars>
          <dgm:chMax val="0"/>
          <dgm:chPref val="0"/>
        </dgm:presLayoutVars>
      </dgm:prSet>
      <dgm:spPr/>
    </dgm:pt>
    <dgm:pt modelId="{E7E07C32-14E1-46EC-B0ED-328182E6BEF0}" type="pres">
      <dgm:prSet presAssocID="{96859DC9-A28D-4A1E-BEE4-F3A2106B6F74}" presName="sibTrans" presStyleCnt="0"/>
      <dgm:spPr/>
    </dgm:pt>
    <dgm:pt modelId="{6ACFC73F-9A8F-458A-B2F1-2B06BD024F07}" type="pres">
      <dgm:prSet presAssocID="{493974B4-3463-4784-A39D-6FAA8BFB7216}" presName="compNode" presStyleCnt="0"/>
      <dgm:spPr/>
    </dgm:pt>
    <dgm:pt modelId="{9642E803-F6D7-47B4-8F70-D7F675F4794D}" type="pres">
      <dgm:prSet presAssocID="{493974B4-3463-4784-A39D-6FAA8BFB7216}" presName="bgRect" presStyleLbl="bgShp" presStyleIdx="2" presStyleCnt="4"/>
      <dgm:spPr/>
    </dgm:pt>
    <dgm:pt modelId="{FA8AA4CC-928A-4E93-BD97-71E117D9E9C7}" type="pres">
      <dgm:prSet presAssocID="{493974B4-3463-4784-A39D-6FAA8BFB721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amily with girl with solid fill"/>
        </a:ext>
      </dgm:extLst>
    </dgm:pt>
    <dgm:pt modelId="{B1A80812-72D6-4207-9D2A-B3CE0AF97B1B}" type="pres">
      <dgm:prSet presAssocID="{493974B4-3463-4784-A39D-6FAA8BFB7216}" presName="spaceRect" presStyleCnt="0"/>
      <dgm:spPr/>
    </dgm:pt>
    <dgm:pt modelId="{ED414F4A-011B-4CF6-9FDC-55E6CEE313EC}" type="pres">
      <dgm:prSet presAssocID="{493974B4-3463-4784-A39D-6FAA8BFB7216}" presName="parTx" presStyleLbl="revTx" presStyleIdx="2" presStyleCnt="4">
        <dgm:presLayoutVars>
          <dgm:chMax val="0"/>
          <dgm:chPref val="0"/>
        </dgm:presLayoutVars>
      </dgm:prSet>
      <dgm:spPr/>
    </dgm:pt>
    <dgm:pt modelId="{D7B5DBE8-55D6-41AC-BB4B-5F669833BFF8}" type="pres">
      <dgm:prSet presAssocID="{124CA1A6-F18C-421E-9E4B-CCA4F1F4CD3F}" presName="sibTrans" presStyleCnt="0"/>
      <dgm:spPr/>
    </dgm:pt>
    <dgm:pt modelId="{922768CC-773A-444D-8D47-8609DB7C3B33}" type="pres">
      <dgm:prSet presAssocID="{231A7386-D04C-40C2-B04D-506866FDB638}" presName="compNode" presStyleCnt="0"/>
      <dgm:spPr/>
    </dgm:pt>
    <dgm:pt modelId="{6773F167-B095-4F38-937E-3F73E18DC0E4}" type="pres">
      <dgm:prSet presAssocID="{231A7386-D04C-40C2-B04D-506866FDB638}" presName="bgRect" presStyleLbl="bgShp" presStyleIdx="3" presStyleCnt="4"/>
      <dgm:spPr/>
    </dgm:pt>
    <dgm:pt modelId="{F11A5E50-F107-4186-A913-FDA0A7D3FD2A}" type="pres">
      <dgm:prSet presAssocID="{231A7386-D04C-40C2-B04D-506866FDB63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alk with solid fill"/>
        </a:ext>
      </dgm:extLst>
    </dgm:pt>
    <dgm:pt modelId="{3E896A3D-D928-49AB-A587-CA9DC677DBF6}" type="pres">
      <dgm:prSet presAssocID="{231A7386-D04C-40C2-B04D-506866FDB638}" presName="spaceRect" presStyleCnt="0"/>
      <dgm:spPr/>
    </dgm:pt>
    <dgm:pt modelId="{F47F4B7A-6988-402C-A0E1-BFDF851084C5}" type="pres">
      <dgm:prSet presAssocID="{231A7386-D04C-40C2-B04D-506866FDB638}" presName="parTx" presStyleLbl="revTx" presStyleIdx="3" presStyleCnt="4">
        <dgm:presLayoutVars>
          <dgm:chMax val="0"/>
          <dgm:chPref val="0"/>
        </dgm:presLayoutVars>
      </dgm:prSet>
      <dgm:spPr/>
    </dgm:pt>
  </dgm:ptLst>
  <dgm:cxnLst>
    <dgm:cxn modelId="{568C2914-B056-4428-B9D7-ABC4D4FCCEF4}" type="presOf" srcId="{493974B4-3463-4784-A39D-6FAA8BFB7216}" destId="{ED414F4A-011B-4CF6-9FDC-55E6CEE313EC}" srcOrd="0" destOrd="0" presId="urn:microsoft.com/office/officeart/2018/2/layout/IconVerticalSolidList"/>
    <dgm:cxn modelId="{240AD322-6456-45FB-88E8-BFE134047767}" srcId="{938C60AC-E49A-45C5-9E30-6C0DD9C2F39D}" destId="{493974B4-3463-4784-A39D-6FAA8BFB7216}" srcOrd="2" destOrd="0" parTransId="{4A5B558E-FB81-40BC-9CC6-3ADF45878842}" sibTransId="{124CA1A6-F18C-421E-9E4B-CCA4F1F4CD3F}"/>
    <dgm:cxn modelId="{71F1022D-5156-4045-A182-88BAA3131FC2}" type="presOf" srcId="{231A7386-D04C-40C2-B04D-506866FDB638}" destId="{F47F4B7A-6988-402C-A0E1-BFDF851084C5}" srcOrd="0" destOrd="0" presId="urn:microsoft.com/office/officeart/2018/2/layout/IconVerticalSolidList"/>
    <dgm:cxn modelId="{D1A8A76B-DB7E-4264-9F18-A61A84723A54}" type="presOf" srcId="{F71E564C-BB79-40FF-AC71-55964205E4C3}" destId="{9440F493-454C-443A-BCA2-A1776F1953D2}" srcOrd="0" destOrd="0" presId="urn:microsoft.com/office/officeart/2018/2/layout/IconVerticalSolidList"/>
    <dgm:cxn modelId="{97EA2350-D320-4BA1-9054-3F138436B0E6}" type="presOf" srcId="{09F6C62F-2AE6-4DA8-8C79-D298E024C002}" destId="{BEC2A081-892B-49DD-B15B-FA2159AFC289}" srcOrd="0" destOrd="0" presId="urn:microsoft.com/office/officeart/2018/2/layout/IconVerticalSolidList"/>
    <dgm:cxn modelId="{14AB9C80-86F2-4E88-8CD1-C9B7C0D862D3}" srcId="{938C60AC-E49A-45C5-9E30-6C0DD9C2F39D}" destId="{F71E564C-BB79-40FF-AC71-55964205E4C3}" srcOrd="0" destOrd="0" parTransId="{5E383A3E-82A2-4153-8AA2-8EDB49C15DC4}" sibTransId="{369E0D61-5B0A-4314-BA99-6DCA7DC6841C}"/>
    <dgm:cxn modelId="{2E07ABB3-A9D1-4B68-B46E-8C486C74D382}" srcId="{938C60AC-E49A-45C5-9E30-6C0DD9C2F39D}" destId="{09F6C62F-2AE6-4DA8-8C79-D298E024C002}" srcOrd="1" destOrd="0" parTransId="{EE5CCFA7-A3C0-4ED4-BC59-5F76D9F07ACF}" sibTransId="{96859DC9-A28D-4A1E-BEE4-F3A2106B6F74}"/>
    <dgm:cxn modelId="{9E9512B8-86F5-4A49-A869-F21D97C7D771}" srcId="{938C60AC-E49A-45C5-9E30-6C0DD9C2F39D}" destId="{231A7386-D04C-40C2-B04D-506866FDB638}" srcOrd="3" destOrd="0" parTransId="{CE2F5878-FFF3-4E65-B335-FFB3B9D9A2B8}" sibTransId="{572F80A2-D8F8-4B3E-8F0C-C03C1E16178E}"/>
    <dgm:cxn modelId="{AE6C7EEE-3910-4DF3-AACB-0CAF29BEF139}" type="presOf" srcId="{938C60AC-E49A-45C5-9E30-6C0DD9C2F39D}" destId="{EC77497A-A425-418D-B5B8-53576C5EDD12}" srcOrd="0" destOrd="0" presId="urn:microsoft.com/office/officeart/2018/2/layout/IconVerticalSolidList"/>
    <dgm:cxn modelId="{C381F66D-D245-4AB9-96DE-0F588AAB9F1E}" type="presParOf" srcId="{EC77497A-A425-418D-B5B8-53576C5EDD12}" destId="{A50BEFC0-0C7C-4665-8607-FD86A2EBB3D4}" srcOrd="0" destOrd="0" presId="urn:microsoft.com/office/officeart/2018/2/layout/IconVerticalSolidList"/>
    <dgm:cxn modelId="{A10B03D4-A319-4558-BDAF-28853A215ED4}" type="presParOf" srcId="{A50BEFC0-0C7C-4665-8607-FD86A2EBB3D4}" destId="{154B78D4-1E00-43F6-BB3E-7D468F7AA09F}" srcOrd="0" destOrd="0" presId="urn:microsoft.com/office/officeart/2018/2/layout/IconVerticalSolidList"/>
    <dgm:cxn modelId="{1284A107-A4DB-42B7-875F-FACF61428BCD}" type="presParOf" srcId="{A50BEFC0-0C7C-4665-8607-FD86A2EBB3D4}" destId="{B8EDB0BA-8694-46DD-8B3C-210BAAA1FA35}" srcOrd="1" destOrd="0" presId="urn:microsoft.com/office/officeart/2018/2/layout/IconVerticalSolidList"/>
    <dgm:cxn modelId="{67B56374-DDC3-474A-8A0A-F874850FE533}" type="presParOf" srcId="{A50BEFC0-0C7C-4665-8607-FD86A2EBB3D4}" destId="{3FAAFC85-E9E5-46DC-B16D-69607884F3F2}" srcOrd="2" destOrd="0" presId="urn:microsoft.com/office/officeart/2018/2/layout/IconVerticalSolidList"/>
    <dgm:cxn modelId="{16728406-25C6-4527-B23F-B81AB7834843}" type="presParOf" srcId="{A50BEFC0-0C7C-4665-8607-FD86A2EBB3D4}" destId="{9440F493-454C-443A-BCA2-A1776F1953D2}" srcOrd="3" destOrd="0" presId="urn:microsoft.com/office/officeart/2018/2/layout/IconVerticalSolidList"/>
    <dgm:cxn modelId="{91C7F4B6-75BE-468D-947B-458230068519}" type="presParOf" srcId="{EC77497A-A425-418D-B5B8-53576C5EDD12}" destId="{4C82377E-2E9D-485D-8D95-BEE8BB78F561}" srcOrd="1" destOrd="0" presId="urn:microsoft.com/office/officeart/2018/2/layout/IconVerticalSolidList"/>
    <dgm:cxn modelId="{FF88BF69-452C-49CF-BC35-B27B0200A9FD}" type="presParOf" srcId="{EC77497A-A425-418D-B5B8-53576C5EDD12}" destId="{A6CF3EC4-B152-4695-8CBB-0A8E2FF9626F}" srcOrd="2" destOrd="0" presId="urn:microsoft.com/office/officeart/2018/2/layout/IconVerticalSolidList"/>
    <dgm:cxn modelId="{E471A07A-6610-4861-80B0-CBDCA398F3BB}" type="presParOf" srcId="{A6CF3EC4-B152-4695-8CBB-0A8E2FF9626F}" destId="{FE880A64-EB44-4886-A869-BBEEE310B289}" srcOrd="0" destOrd="0" presId="urn:microsoft.com/office/officeart/2018/2/layout/IconVerticalSolidList"/>
    <dgm:cxn modelId="{43466268-1309-4D0B-B5DE-529A3F28CCD3}" type="presParOf" srcId="{A6CF3EC4-B152-4695-8CBB-0A8E2FF9626F}" destId="{DC9BA241-5DFB-40D9-8E66-9690FA4BA61A}" srcOrd="1" destOrd="0" presId="urn:microsoft.com/office/officeart/2018/2/layout/IconVerticalSolidList"/>
    <dgm:cxn modelId="{B3E88493-1020-4890-9AAC-E03217054CF7}" type="presParOf" srcId="{A6CF3EC4-B152-4695-8CBB-0A8E2FF9626F}" destId="{4A5824CE-A8AF-4BEC-9FDE-3372829328DB}" srcOrd="2" destOrd="0" presId="urn:microsoft.com/office/officeart/2018/2/layout/IconVerticalSolidList"/>
    <dgm:cxn modelId="{F12934B3-7136-4C9A-B906-F1C18D1B8974}" type="presParOf" srcId="{A6CF3EC4-B152-4695-8CBB-0A8E2FF9626F}" destId="{BEC2A081-892B-49DD-B15B-FA2159AFC289}" srcOrd="3" destOrd="0" presId="urn:microsoft.com/office/officeart/2018/2/layout/IconVerticalSolidList"/>
    <dgm:cxn modelId="{80D73D35-D407-4024-AF2B-FC45680AEC31}" type="presParOf" srcId="{EC77497A-A425-418D-B5B8-53576C5EDD12}" destId="{E7E07C32-14E1-46EC-B0ED-328182E6BEF0}" srcOrd="3" destOrd="0" presId="urn:microsoft.com/office/officeart/2018/2/layout/IconVerticalSolidList"/>
    <dgm:cxn modelId="{059B2E73-2D44-4287-A705-ACD6FC1C1BF1}" type="presParOf" srcId="{EC77497A-A425-418D-B5B8-53576C5EDD12}" destId="{6ACFC73F-9A8F-458A-B2F1-2B06BD024F07}" srcOrd="4" destOrd="0" presId="urn:microsoft.com/office/officeart/2018/2/layout/IconVerticalSolidList"/>
    <dgm:cxn modelId="{02F3BDFA-F74C-41C6-9727-BB5984882E44}" type="presParOf" srcId="{6ACFC73F-9A8F-458A-B2F1-2B06BD024F07}" destId="{9642E803-F6D7-47B4-8F70-D7F675F4794D}" srcOrd="0" destOrd="0" presId="urn:microsoft.com/office/officeart/2018/2/layout/IconVerticalSolidList"/>
    <dgm:cxn modelId="{B5EEE18E-9589-44C4-9F99-31FF46F48047}" type="presParOf" srcId="{6ACFC73F-9A8F-458A-B2F1-2B06BD024F07}" destId="{FA8AA4CC-928A-4E93-BD97-71E117D9E9C7}" srcOrd="1" destOrd="0" presId="urn:microsoft.com/office/officeart/2018/2/layout/IconVerticalSolidList"/>
    <dgm:cxn modelId="{565341B8-048A-40B4-9090-1469601F15F7}" type="presParOf" srcId="{6ACFC73F-9A8F-458A-B2F1-2B06BD024F07}" destId="{B1A80812-72D6-4207-9D2A-B3CE0AF97B1B}" srcOrd="2" destOrd="0" presId="urn:microsoft.com/office/officeart/2018/2/layout/IconVerticalSolidList"/>
    <dgm:cxn modelId="{F9F4B10C-6B73-4EE3-AF14-ED0A46FA3947}" type="presParOf" srcId="{6ACFC73F-9A8F-458A-B2F1-2B06BD024F07}" destId="{ED414F4A-011B-4CF6-9FDC-55E6CEE313EC}" srcOrd="3" destOrd="0" presId="urn:microsoft.com/office/officeart/2018/2/layout/IconVerticalSolidList"/>
    <dgm:cxn modelId="{6E89CFB2-DB33-4D03-B246-24FCB68AC123}" type="presParOf" srcId="{EC77497A-A425-418D-B5B8-53576C5EDD12}" destId="{D7B5DBE8-55D6-41AC-BB4B-5F669833BFF8}" srcOrd="5" destOrd="0" presId="urn:microsoft.com/office/officeart/2018/2/layout/IconVerticalSolidList"/>
    <dgm:cxn modelId="{D4BCC656-2032-4AC3-AAAD-A86585E304A4}" type="presParOf" srcId="{EC77497A-A425-418D-B5B8-53576C5EDD12}" destId="{922768CC-773A-444D-8D47-8609DB7C3B33}" srcOrd="6" destOrd="0" presId="urn:microsoft.com/office/officeart/2018/2/layout/IconVerticalSolidList"/>
    <dgm:cxn modelId="{011065C4-BC95-480B-BCF6-83118843CD43}" type="presParOf" srcId="{922768CC-773A-444D-8D47-8609DB7C3B33}" destId="{6773F167-B095-4F38-937E-3F73E18DC0E4}" srcOrd="0" destOrd="0" presId="urn:microsoft.com/office/officeart/2018/2/layout/IconVerticalSolidList"/>
    <dgm:cxn modelId="{BF17D5D7-5011-42F0-A18E-CA75E10DBE77}" type="presParOf" srcId="{922768CC-773A-444D-8D47-8609DB7C3B33}" destId="{F11A5E50-F107-4186-A913-FDA0A7D3FD2A}" srcOrd="1" destOrd="0" presId="urn:microsoft.com/office/officeart/2018/2/layout/IconVerticalSolidList"/>
    <dgm:cxn modelId="{F8935A5E-154F-4CF8-A0A9-99EE0F351EAD}" type="presParOf" srcId="{922768CC-773A-444D-8D47-8609DB7C3B33}" destId="{3E896A3D-D928-49AB-A587-CA9DC677DBF6}" srcOrd="2" destOrd="0" presId="urn:microsoft.com/office/officeart/2018/2/layout/IconVerticalSolidList"/>
    <dgm:cxn modelId="{04319110-896E-4329-A037-2F9B9A8410A0}" type="presParOf" srcId="{922768CC-773A-444D-8D47-8609DB7C3B33}" destId="{F47F4B7A-6988-402C-A0E1-BFDF851084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DD8E16-3689-4645-9801-7D894306D052}" type="doc">
      <dgm:prSet loTypeId="urn:microsoft.com/office/officeart/2005/8/layout/radial5" loCatId="cycle" qsTypeId="urn:microsoft.com/office/officeart/2005/8/quickstyle/simple4" qsCatId="simple" csTypeId="urn:microsoft.com/office/officeart/2005/8/colors/accent2_2" csCatId="accent2" phldr="1"/>
      <dgm:spPr/>
      <dgm:t>
        <a:bodyPr/>
        <a:lstStyle/>
        <a:p>
          <a:endParaRPr lang="en-GB"/>
        </a:p>
      </dgm:t>
    </dgm:pt>
    <dgm:pt modelId="{1827D0A5-234E-4B84-AC4A-D269FF9AA655}">
      <dgm:prSet phldrT="[Text]"/>
      <dgm:spPr>
        <a:ln>
          <a:solidFill>
            <a:schemeClr val="tx1"/>
          </a:solidFill>
        </a:ln>
      </dgm:spPr>
      <dgm:t>
        <a:bodyPr/>
        <a:lstStyle/>
        <a:p>
          <a:r>
            <a:rPr lang="en-GB" dirty="0">
              <a:latin typeface="Arial Rounded MT Bold" panose="020F0704030504030204" pitchFamily="34" charset="0"/>
            </a:rPr>
            <a:t>How can I keep myself safe on the road?</a:t>
          </a:r>
          <a:endParaRPr lang="en-GB" dirty="0"/>
        </a:p>
      </dgm:t>
    </dgm:pt>
    <dgm:pt modelId="{453E5805-E2AC-4714-95D3-3DC395844BA7}" type="parTrans" cxnId="{1003B816-447A-493E-9B9B-448715864552}">
      <dgm:prSet/>
      <dgm:spPr/>
      <dgm:t>
        <a:bodyPr/>
        <a:lstStyle/>
        <a:p>
          <a:endParaRPr lang="en-GB"/>
        </a:p>
      </dgm:t>
    </dgm:pt>
    <dgm:pt modelId="{F08422A7-EC07-46B4-97F2-3508B22381B2}" type="sibTrans" cxnId="{1003B816-447A-493E-9B9B-448715864552}">
      <dgm:prSet/>
      <dgm:spPr/>
      <dgm:t>
        <a:bodyPr/>
        <a:lstStyle/>
        <a:p>
          <a:endParaRPr lang="en-GB"/>
        </a:p>
      </dgm:t>
    </dgm:pt>
    <dgm:pt modelId="{92991BA4-9F96-4620-9393-B6B781BA0C77}">
      <dgm:prSet phldrT="[Text]" custT="1"/>
      <dgm:spPr>
        <a:ln>
          <a:solidFill>
            <a:schemeClr val="tx1"/>
          </a:solidFill>
        </a:ln>
      </dgm:spPr>
      <dgm:t>
        <a:bodyPr/>
        <a:lstStyle/>
        <a:p>
          <a:r>
            <a:rPr lang="en-GB" sz="1800" b="1" dirty="0"/>
            <a:t>Plan your journey &amp; leave enough time</a:t>
          </a:r>
          <a:endParaRPr lang="en-GB" sz="1800" dirty="0"/>
        </a:p>
      </dgm:t>
    </dgm:pt>
    <dgm:pt modelId="{11FBA2D2-5FBE-4AD8-86C5-73F3091A0C30}" type="parTrans" cxnId="{561AAE83-4A3E-4F70-AC02-E06788DCEE64}">
      <dgm:prSet/>
      <dgm:spPr/>
      <dgm:t>
        <a:bodyPr/>
        <a:lstStyle/>
        <a:p>
          <a:endParaRPr lang="en-GB"/>
        </a:p>
      </dgm:t>
    </dgm:pt>
    <dgm:pt modelId="{B2AA06D8-E370-4114-8705-C6234976932D}" type="sibTrans" cxnId="{561AAE83-4A3E-4F70-AC02-E06788DCEE64}">
      <dgm:prSet/>
      <dgm:spPr/>
      <dgm:t>
        <a:bodyPr/>
        <a:lstStyle/>
        <a:p>
          <a:endParaRPr lang="en-GB"/>
        </a:p>
      </dgm:t>
    </dgm:pt>
    <dgm:pt modelId="{9FE1B1BF-C994-4133-B494-63FE94CD8F66}">
      <dgm:prSet phldrT="[Text]" custT="1"/>
      <dgm:spPr>
        <a:ln>
          <a:solidFill>
            <a:schemeClr val="tx1"/>
          </a:solidFill>
        </a:ln>
      </dgm:spPr>
      <dgm:t>
        <a:bodyPr/>
        <a:lstStyle/>
        <a:p>
          <a:r>
            <a:rPr lang="en-GB" sz="1800" b="1" dirty="0"/>
            <a:t>Don’t take risks</a:t>
          </a:r>
        </a:p>
      </dgm:t>
    </dgm:pt>
    <dgm:pt modelId="{02098536-2860-45CE-B104-57109423E720}" type="parTrans" cxnId="{3E2CD235-D788-4EA6-8D3D-E4C00A561228}">
      <dgm:prSet/>
      <dgm:spPr/>
      <dgm:t>
        <a:bodyPr/>
        <a:lstStyle/>
        <a:p>
          <a:endParaRPr lang="en-GB"/>
        </a:p>
      </dgm:t>
    </dgm:pt>
    <dgm:pt modelId="{FA2AB553-494D-4682-A235-015481321FF1}" type="sibTrans" cxnId="{3E2CD235-D788-4EA6-8D3D-E4C00A561228}">
      <dgm:prSet/>
      <dgm:spPr/>
      <dgm:t>
        <a:bodyPr/>
        <a:lstStyle/>
        <a:p>
          <a:endParaRPr lang="en-GB"/>
        </a:p>
      </dgm:t>
    </dgm:pt>
    <dgm:pt modelId="{3E373FDF-1F7B-4228-A357-D51810B336B2}">
      <dgm:prSet phldrT="[Text]" custT="1"/>
      <dgm:spPr>
        <a:ln>
          <a:solidFill>
            <a:schemeClr val="tx1"/>
          </a:solidFill>
        </a:ln>
      </dgm:spPr>
      <dgm:t>
        <a:bodyPr/>
        <a:lstStyle/>
        <a:p>
          <a:r>
            <a:rPr lang="en-GB" sz="1700" b="1" dirty="0"/>
            <a:t>Put phones &amp; headphones away </a:t>
          </a:r>
        </a:p>
      </dgm:t>
    </dgm:pt>
    <dgm:pt modelId="{7A3BCABD-9170-4A30-934F-D55E30F3D416}" type="parTrans" cxnId="{BF86A7A7-397F-43B0-88C4-ABC068892003}">
      <dgm:prSet/>
      <dgm:spPr/>
      <dgm:t>
        <a:bodyPr/>
        <a:lstStyle/>
        <a:p>
          <a:endParaRPr lang="en-GB"/>
        </a:p>
      </dgm:t>
    </dgm:pt>
    <dgm:pt modelId="{72A3AD0B-9F9D-40C4-BFCC-8E480F3F9DB4}" type="sibTrans" cxnId="{BF86A7A7-397F-43B0-88C4-ABC068892003}">
      <dgm:prSet/>
      <dgm:spPr/>
      <dgm:t>
        <a:bodyPr/>
        <a:lstStyle/>
        <a:p>
          <a:endParaRPr lang="en-GB"/>
        </a:p>
      </dgm:t>
    </dgm:pt>
    <dgm:pt modelId="{6AA8AF53-57ED-44BF-988E-764E4E22506D}">
      <dgm:prSet phldrT="[Text]" custT="1"/>
      <dgm:spPr>
        <a:ln>
          <a:solidFill>
            <a:schemeClr val="tx1"/>
          </a:solidFill>
        </a:ln>
      </dgm:spPr>
      <dgm:t>
        <a:bodyPr/>
        <a:lstStyle/>
        <a:p>
          <a:r>
            <a:rPr lang="en-GB" sz="1800" b="1" dirty="0"/>
            <a:t>Don’t be distracted or distract others</a:t>
          </a:r>
        </a:p>
      </dgm:t>
    </dgm:pt>
    <dgm:pt modelId="{CB2BE982-1F93-4B63-BFE4-1351484981AC}" type="parTrans" cxnId="{64BC4F5A-7A9A-4D96-BB9D-0CD448B7FA31}">
      <dgm:prSet/>
      <dgm:spPr/>
      <dgm:t>
        <a:bodyPr/>
        <a:lstStyle/>
        <a:p>
          <a:endParaRPr lang="en-GB"/>
        </a:p>
      </dgm:t>
    </dgm:pt>
    <dgm:pt modelId="{9997A652-A223-488E-A2D7-46C2C4D044B2}" type="sibTrans" cxnId="{64BC4F5A-7A9A-4D96-BB9D-0CD448B7FA31}">
      <dgm:prSet/>
      <dgm:spPr/>
      <dgm:t>
        <a:bodyPr/>
        <a:lstStyle/>
        <a:p>
          <a:endParaRPr lang="en-GB"/>
        </a:p>
      </dgm:t>
    </dgm:pt>
    <dgm:pt modelId="{505F9221-7E39-417F-9CE0-D2DC1ECA77FF}">
      <dgm:prSet/>
      <dgm:spPr/>
      <dgm:t>
        <a:bodyPr/>
        <a:lstStyle/>
        <a:p>
          <a:endParaRPr lang="en-GB" dirty="0">
            <a:latin typeface="Arial Rounded MT Bold" panose="020F0704030504030204" pitchFamily="34" charset="0"/>
          </a:endParaRPr>
        </a:p>
      </dgm:t>
    </dgm:pt>
    <dgm:pt modelId="{DD327130-A143-4538-9F62-74D4A12F0D8D}" type="parTrans" cxnId="{32C125E9-F568-48BE-8E46-D3B1B4DCA36E}">
      <dgm:prSet/>
      <dgm:spPr/>
      <dgm:t>
        <a:bodyPr/>
        <a:lstStyle/>
        <a:p>
          <a:endParaRPr lang="en-GB"/>
        </a:p>
      </dgm:t>
    </dgm:pt>
    <dgm:pt modelId="{FC2DD958-6FCF-4FE9-9CD5-F244E03F5927}" type="sibTrans" cxnId="{32C125E9-F568-48BE-8E46-D3B1B4DCA36E}">
      <dgm:prSet/>
      <dgm:spPr/>
      <dgm:t>
        <a:bodyPr/>
        <a:lstStyle/>
        <a:p>
          <a:endParaRPr lang="en-GB"/>
        </a:p>
      </dgm:t>
    </dgm:pt>
    <dgm:pt modelId="{982A583D-D409-4E2A-A395-97612B54B6DF}">
      <dgm:prSet phldrT="[Text]" custT="1"/>
      <dgm:spPr>
        <a:ln>
          <a:solidFill>
            <a:schemeClr val="tx1"/>
          </a:solidFill>
        </a:ln>
      </dgm:spPr>
      <dgm:t>
        <a:bodyPr/>
        <a:lstStyle/>
        <a:p>
          <a:r>
            <a:rPr lang="en-GB" sz="1800" b="1" dirty="0"/>
            <a:t>Think for yourself – don’t just follow the crowd</a:t>
          </a:r>
        </a:p>
      </dgm:t>
    </dgm:pt>
    <dgm:pt modelId="{1FABA89D-5DBF-4947-B234-E452DE371470}" type="parTrans" cxnId="{DEFA1F9E-1DB5-4FDF-AB25-C18517DC81FD}">
      <dgm:prSet/>
      <dgm:spPr/>
      <dgm:t>
        <a:bodyPr/>
        <a:lstStyle/>
        <a:p>
          <a:endParaRPr lang="en-GB" dirty="0"/>
        </a:p>
      </dgm:t>
    </dgm:pt>
    <dgm:pt modelId="{620C0027-D6B7-46BA-84D2-4108CC277983}" type="sibTrans" cxnId="{DEFA1F9E-1DB5-4FDF-AB25-C18517DC81FD}">
      <dgm:prSet/>
      <dgm:spPr/>
      <dgm:t>
        <a:bodyPr/>
        <a:lstStyle/>
        <a:p>
          <a:endParaRPr lang="en-GB"/>
        </a:p>
      </dgm:t>
    </dgm:pt>
    <dgm:pt modelId="{BBAD628D-0072-40CE-A380-0DE2945DA8C9}">
      <dgm:prSet phldrT="[Text]" custT="1"/>
      <dgm:spPr>
        <a:ln>
          <a:solidFill>
            <a:schemeClr val="tx1"/>
          </a:solidFill>
        </a:ln>
      </dgm:spPr>
      <dgm:t>
        <a:bodyPr/>
        <a:lstStyle/>
        <a:p>
          <a:r>
            <a:rPr lang="en-GB" sz="1800" b="1" dirty="0"/>
            <a:t>Be Bright Be Seen</a:t>
          </a:r>
        </a:p>
      </dgm:t>
    </dgm:pt>
    <dgm:pt modelId="{5FB30F91-15C1-451B-86B4-8F73B0194C5F}" type="parTrans" cxnId="{FD353FB0-0D6E-460F-86F1-041BD858F5B7}">
      <dgm:prSet/>
      <dgm:spPr/>
      <dgm:t>
        <a:bodyPr/>
        <a:lstStyle/>
        <a:p>
          <a:endParaRPr lang="en-GB"/>
        </a:p>
      </dgm:t>
    </dgm:pt>
    <dgm:pt modelId="{8E2E4861-420D-496F-B0BD-D53B8D46B47F}" type="sibTrans" cxnId="{FD353FB0-0D6E-460F-86F1-041BD858F5B7}">
      <dgm:prSet/>
      <dgm:spPr/>
      <dgm:t>
        <a:bodyPr/>
        <a:lstStyle/>
        <a:p>
          <a:endParaRPr lang="en-GB"/>
        </a:p>
      </dgm:t>
    </dgm:pt>
    <dgm:pt modelId="{3F023AB3-F5B7-4D3F-9E63-D791528EDB93}">
      <dgm:prSet phldrT="[Text]" custT="1"/>
      <dgm:spPr>
        <a:ln>
          <a:solidFill>
            <a:schemeClr val="tx1"/>
          </a:solidFill>
        </a:ln>
      </dgm:spPr>
      <dgm:t>
        <a:bodyPr/>
        <a:lstStyle/>
        <a:p>
          <a:r>
            <a:rPr lang="en-GB" sz="1800" b="1" dirty="0"/>
            <a:t>Use the Green Cross Code</a:t>
          </a:r>
        </a:p>
      </dgm:t>
    </dgm:pt>
    <dgm:pt modelId="{4B1BA80E-47E8-4902-B7A7-577CA3A713D5}" type="parTrans" cxnId="{D405394B-9091-4A4D-8042-5B892B511E0D}">
      <dgm:prSet/>
      <dgm:spPr/>
      <dgm:t>
        <a:bodyPr/>
        <a:lstStyle/>
        <a:p>
          <a:endParaRPr lang="en-GB"/>
        </a:p>
      </dgm:t>
    </dgm:pt>
    <dgm:pt modelId="{595EFAF0-9691-4FCA-8AB1-A90C6222D7DB}" type="sibTrans" cxnId="{D405394B-9091-4A4D-8042-5B892B511E0D}">
      <dgm:prSet/>
      <dgm:spPr/>
      <dgm:t>
        <a:bodyPr/>
        <a:lstStyle/>
        <a:p>
          <a:endParaRPr lang="en-GB"/>
        </a:p>
      </dgm:t>
    </dgm:pt>
    <dgm:pt modelId="{9B0F1B3F-DC63-4A38-AFB3-2F06621C8D74}">
      <dgm:prSet phldrT="[Text]" custT="1"/>
      <dgm:spPr>
        <a:ln>
          <a:solidFill>
            <a:schemeClr val="tx1"/>
          </a:solidFill>
        </a:ln>
      </dgm:spPr>
      <dgm:t>
        <a:bodyPr/>
        <a:lstStyle/>
        <a:p>
          <a:r>
            <a:rPr lang="en-GB" sz="1800" b="1" dirty="0"/>
            <a:t>Cross at a safe place</a:t>
          </a:r>
        </a:p>
      </dgm:t>
    </dgm:pt>
    <dgm:pt modelId="{A023FE1F-1380-4641-B5FD-E7974991B26B}" type="parTrans" cxnId="{DD0D8669-E8B7-460C-9515-F4CD8ECD42A4}">
      <dgm:prSet/>
      <dgm:spPr/>
      <dgm:t>
        <a:bodyPr/>
        <a:lstStyle/>
        <a:p>
          <a:endParaRPr lang="en-GB"/>
        </a:p>
      </dgm:t>
    </dgm:pt>
    <dgm:pt modelId="{1266A935-D1CC-497A-8FA9-E0065C3DFB4E}" type="sibTrans" cxnId="{DD0D8669-E8B7-460C-9515-F4CD8ECD42A4}">
      <dgm:prSet/>
      <dgm:spPr/>
      <dgm:t>
        <a:bodyPr/>
        <a:lstStyle/>
        <a:p>
          <a:endParaRPr lang="en-GB"/>
        </a:p>
      </dgm:t>
    </dgm:pt>
    <dgm:pt modelId="{55864D34-439E-4D16-A6FF-C708A3880EF2}" type="pres">
      <dgm:prSet presAssocID="{F9DD8E16-3689-4645-9801-7D894306D052}" presName="Name0" presStyleCnt="0">
        <dgm:presLayoutVars>
          <dgm:chMax val="1"/>
          <dgm:dir/>
          <dgm:animLvl val="ctr"/>
          <dgm:resizeHandles val="exact"/>
        </dgm:presLayoutVars>
      </dgm:prSet>
      <dgm:spPr/>
    </dgm:pt>
    <dgm:pt modelId="{E5CCC3F0-154D-4128-8F84-1C9D2FCB1469}" type="pres">
      <dgm:prSet presAssocID="{1827D0A5-234E-4B84-AC4A-D269FF9AA655}" presName="centerShape" presStyleLbl="node0" presStyleIdx="0" presStyleCnt="1" custScaleX="129657" custScaleY="128661"/>
      <dgm:spPr/>
    </dgm:pt>
    <dgm:pt modelId="{189057E4-3A1D-4DCE-97AD-A19DFB4DA154}" type="pres">
      <dgm:prSet presAssocID="{11FBA2D2-5FBE-4AD8-86C5-73F3091A0C30}" presName="parTrans" presStyleLbl="sibTrans2D1" presStyleIdx="0" presStyleCnt="8" custScaleX="155309"/>
      <dgm:spPr/>
    </dgm:pt>
    <dgm:pt modelId="{781D91D3-F445-4D89-845A-E7E73588D130}" type="pres">
      <dgm:prSet presAssocID="{11FBA2D2-5FBE-4AD8-86C5-73F3091A0C30}" presName="connectorText" presStyleLbl="sibTrans2D1" presStyleIdx="0" presStyleCnt="8"/>
      <dgm:spPr/>
    </dgm:pt>
    <dgm:pt modelId="{7EFAE31B-B358-41AD-A875-544FA992605A}" type="pres">
      <dgm:prSet presAssocID="{92991BA4-9F96-4620-9393-B6B781BA0C77}" presName="node" presStyleLbl="node1" presStyleIdx="0" presStyleCnt="8" custRadScaleRad="102232" custRadScaleInc="84">
        <dgm:presLayoutVars>
          <dgm:bulletEnabled val="1"/>
        </dgm:presLayoutVars>
      </dgm:prSet>
      <dgm:spPr>
        <a:prstGeom prst="flowChartAlternateProcess">
          <a:avLst/>
        </a:prstGeom>
      </dgm:spPr>
    </dgm:pt>
    <dgm:pt modelId="{4EF5F3C6-6918-413E-BFBB-F8D6F3EC052C}" type="pres">
      <dgm:prSet presAssocID="{02098536-2860-45CE-B104-57109423E720}" presName="parTrans" presStyleLbl="sibTrans2D1" presStyleIdx="1" presStyleCnt="8"/>
      <dgm:spPr/>
    </dgm:pt>
    <dgm:pt modelId="{54D7A260-1468-4865-8C8F-2CA732B52137}" type="pres">
      <dgm:prSet presAssocID="{02098536-2860-45CE-B104-57109423E720}" presName="connectorText" presStyleLbl="sibTrans2D1" presStyleIdx="1" presStyleCnt="8"/>
      <dgm:spPr/>
    </dgm:pt>
    <dgm:pt modelId="{4ED8F407-3B62-4172-886C-240939F6B495}" type="pres">
      <dgm:prSet presAssocID="{9FE1B1BF-C994-4133-B494-63FE94CD8F66}" presName="node" presStyleLbl="node1" presStyleIdx="1" presStyleCnt="8" custRadScaleRad="140776" custRadScaleInc="28204">
        <dgm:presLayoutVars>
          <dgm:bulletEnabled val="1"/>
        </dgm:presLayoutVars>
      </dgm:prSet>
      <dgm:spPr>
        <a:prstGeom prst="flowChartAlternateProcess">
          <a:avLst/>
        </a:prstGeom>
      </dgm:spPr>
    </dgm:pt>
    <dgm:pt modelId="{37226E57-D8B0-4A50-98EC-7C5398393433}" type="pres">
      <dgm:prSet presAssocID="{7A3BCABD-9170-4A30-934F-D55E30F3D416}" presName="parTrans" presStyleLbl="sibTrans2D1" presStyleIdx="2" presStyleCnt="8"/>
      <dgm:spPr/>
    </dgm:pt>
    <dgm:pt modelId="{325CA8E1-90B3-4959-AC44-866E38E808EA}" type="pres">
      <dgm:prSet presAssocID="{7A3BCABD-9170-4A30-934F-D55E30F3D416}" presName="connectorText" presStyleLbl="sibTrans2D1" presStyleIdx="2" presStyleCnt="8"/>
      <dgm:spPr/>
    </dgm:pt>
    <dgm:pt modelId="{8117E8DD-C2AA-489F-A856-0B3157283C9C}" type="pres">
      <dgm:prSet presAssocID="{3E373FDF-1F7B-4228-A357-D51810B336B2}" presName="node" presStyleLbl="node1" presStyleIdx="2" presStyleCnt="8" custRadScaleRad="134455" custRadScaleInc="3037">
        <dgm:presLayoutVars>
          <dgm:bulletEnabled val="1"/>
        </dgm:presLayoutVars>
      </dgm:prSet>
      <dgm:spPr>
        <a:prstGeom prst="flowChartAlternateProcess">
          <a:avLst/>
        </a:prstGeom>
      </dgm:spPr>
    </dgm:pt>
    <dgm:pt modelId="{C9980AE2-D539-4D6F-85F5-F02C366C2219}" type="pres">
      <dgm:prSet presAssocID="{CB2BE982-1F93-4B63-BFE4-1351484981AC}" presName="parTrans" presStyleLbl="sibTrans2D1" presStyleIdx="3" presStyleCnt="8"/>
      <dgm:spPr/>
    </dgm:pt>
    <dgm:pt modelId="{9EA1B9C5-39F2-44AF-9BDE-8BBBBFCBCE44}" type="pres">
      <dgm:prSet presAssocID="{CB2BE982-1F93-4B63-BFE4-1351484981AC}" presName="connectorText" presStyleLbl="sibTrans2D1" presStyleIdx="3" presStyleCnt="8"/>
      <dgm:spPr/>
    </dgm:pt>
    <dgm:pt modelId="{5C2CF801-58C3-4535-BF8B-5C2BD193CDF1}" type="pres">
      <dgm:prSet presAssocID="{6AA8AF53-57ED-44BF-988E-764E4E22506D}" presName="node" presStyleLbl="node1" presStyleIdx="3" presStyleCnt="8" custRadScaleRad="143379" custRadScaleInc="-41153">
        <dgm:presLayoutVars>
          <dgm:bulletEnabled val="1"/>
        </dgm:presLayoutVars>
      </dgm:prSet>
      <dgm:spPr>
        <a:prstGeom prst="flowChartAlternateProcess">
          <a:avLst/>
        </a:prstGeom>
      </dgm:spPr>
    </dgm:pt>
    <dgm:pt modelId="{05A260FF-D149-4CD2-A068-61B1E2E83CC9}" type="pres">
      <dgm:prSet presAssocID="{1FABA89D-5DBF-4947-B234-E452DE371470}" presName="parTrans" presStyleLbl="sibTrans2D1" presStyleIdx="4" presStyleCnt="8" custScaleX="162108"/>
      <dgm:spPr/>
    </dgm:pt>
    <dgm:pt modelId="{483B01A8-F4D5-43EE-8F5A-97C02BEFAFD4}" type="pres">
      <dgm:prSet presAssocID="{1FABA89D-5DBF-4947-B234-E452DE371470}" presName="connectorText" presStyleLbl="sibTrans2D1" presStyleIdx="4" presStyleCnt="8"/>
      <dgm:spPr/>
    </dgm:pt>
    <dgm:pt modelId="{74FEA75C-A8AC-484F-9D55-50D8FB15EFE6}" type="pres">
      <dgm:prSet presAssocID="{982A583D-D409-4E2A-A395-97612B54B6DF}" presName="node" presStyleLbl="node1" presStyleIdx="4" presStyleCnt="8">
        <dgm:presLayoutVars>
          <dgm:bulletEnabled val="1"/>
        </dgm:presLayoutVars>
      </dgm:prSet>
      <dgm:spPr>
        <a:prstGeom prst="flowChartAlternateProcess">
          <a:avLst/>
        </a:prstGeom>
      </dgm:spPr>
    </dgm:pt>
    <dgm:pt modelId="{3DAF37D3-8374-49E2-AE28-765958141625}" type="pres">
      <dgm:prSet presAssocID="{5FB30F91-15C1-451B-86B4-8F73B0194C5F}" presName="parTrans" presStyleLbl="sibTrans2D1" presStyleIdx="5" presStyleCnt="8"/>
      <dgm:spPr/>
    </dgm:pt>
    <dgm:pt modelId="{F38FE02D-1525-4664-96D0-24D2477CBD52}" type="pres">
      <dgm:prSet presAssocID="{5FB30F91-15C1-451B-86B4-8F73B0194C5F}" presName="connectorText" presStyleLbl="sibTrans2D1" presStyleIdx="5" presStyleCnt="8"/>
      <dgm:spPr/>
    </dgm:pt>
    <dgm:pt modelId="{5FFD0AC7-9EC7-4D77-A5A7-BFEBF2F4FB20}" type="pres">
      <dgm:prSet presAssocID="{BBAD628D-0072-40CE-A380-0DE2945DA8C9}" presName="node" presStyleLbl="node1" presStyleIdx="5" presStyleCnt="8" custRadScaleRad="131667" custRadScaleInc="41257">
        <dgm:presLayoutVars>
          <dgm:bulletEnabled val="1"/>
        </dgm:presLayoutVars>
      </dgm:prSet>
      <dgm:spPr>
        <a:prstGeom prst="roundRect">
          <a:avLst/>
        </a:prstGeom>
      </dgm:spPr>
    </dgm:pt>
    <dgm:pt modelId="{A9E1DE66-0613-4ADD-A1D6-FF4712277927}" type="pres">
      <dgm:prSet presAssocID="{4B1BA80E-47E8-4902-B7A7-577CA3A713D5}" presName="parTrans" presStyleLbl="sibTrans2D1" presStyleIdx="6" presStyleCnt="8"/>
      <dgm:spPr/>
    </dgm:pt>
    <dgm:pt modelId="{1C31C4B4-2A0A-47E8-A8E9-3B85EA755CBC}" type="pres">
      <dgm:prSet presAssocID="{4B1BA80E-47E8-4902-B7A7-577CA3A713D5}" presName="connectorText" presStyleLbl="sibTrans2D1" presStyleIdx="6" presStyleCnt="8"/>
      <dgm:spPr/>
    </dgm:pt>
    <dgm:pt modelId="{449735B5-5F23-4A85-8572-14433FA73B5F}" type="pres">
      <dgm:prSet presAssocID="{3F023AB3-F5B7-4D3F-9E63-D791528EDB93}" presName="node" presStyleLbl="node1" presStyleIdx="6" presStyleCnt="8" custRadScaleRad="145628" custRadScaleInc="5989">
        <dgm:presLayoutVars>
          <dgm:bulletEnabled val="1"/>
        </dgm:presLayoutVars>
      </dgm:prSet>
      <dgm:spPr>
        <a:prstGeom prst="roundRect">
          <a:avLst/>
        </a:prstGeom>
      </dgm:spPr>
    </dgm:pt>
    <dgm:pt modelId="{35E83BA8-D401-438C-9C11-F26DAB1F5A33}" type="pres">
      <dgm:prSet presAssocID="{A023FE1F-1380-4641-B5FD-E7974991B26B}" presName="parTrans" presStyleLbl="sibTrans2D1" presStyleIdx="7" presStyleCnt="8"/>
      <dgm:spPr/>
    </dgm:pt>
    <dgm:pt modelId="{B6DAB33B-D339-49E6-A77F-B7FA717EFF59}" type="pres">
      <dgm:prSet presAssocID="{A023FE1F-1380-4641-B5FD-E7974991B26B}" presName="connectorText" presStyleLbl="sibTrans2D1" presStyleIdx="7" presStyleCnt="8"/>
      <dgm:spPr/>
    </dgm:pt>
    <dgm:pt modelId="{3306E419-BC3F-446F-9AB8-AB17F1DB51DD}" type="pres">
      <dgm:prSet presAssocID="{9B0F1B3F-DC63-4A38-AFB3-2F06621C8D74}" presName="node" presStyleLbl="node1" presStyleIdx="7" presStyleCnt="8" custRadScaleRad="142861" custRadScaleInc="-31788">
        <dgm:presLayoutVars>
          <dgm:bulletEnabled val="1"/>
        </dgm:presLayoutVars>
      </dgm:prSet>
      <dgm:spPr>
        <a:prstGeom prst="flowChartAlternateProcess">
          <a:avLst/>
        </a:prstGeom>
      </dgm:spPr>
    </dgm:pt>
  </dgm:ptLst>
  <dgm:cxnLst>
    <dgm:cxn modelId="{40189B04-6A50-46B3-AF92-96D51042BE3B}" type="presOf" srcId="{F9DD8E16-3689-4645-9801-7D894306D052}" destId="{55864D34-439E-4D16-A6FF-C708A3880EF2}" srcOrd="0" destOrd="0" presId="urn:microsoft.com/office/officeart/2005/8/layout/radial5"/>
    <dgm:cxn modelId="{265ADD07-826F-49E0-AD56-3ADC4CDC61D8}" type="presOf" srcId="{6AA8AF53-57ED-44BF-988E-764E4E22506D}" destId="{5C2CF801-58C3-4535-BF8B-5C2BD193CDF1}" srcOrd="0" destOrd="0" presId="urn:microsoft.com/office/officeart/2005/8/layout/radial5"/>
    <dgm:cxn modelId="{1003B816-447A-493E-9B9B-448715864552}" srcId="{F9DD8E16-3689-4645-9801-7D894306D052}" destId="{1827D0A5-234E-4B84-AC4A-D269FF9AA655}" srcOrd="0" destOrd="0" parTransId="{453E5805-E2AC-4714-95D3-3DC395844BA7}" sibTransId="{F08422A7-EC07-46B4-97F2-3508B22381B2}"/>
    <dgm:cxn modelId="{9FD9A11A-0A4F-4240-835F-C914533E6EA9}" type="presOf" srcId="{11FBA2D2-5FBE-4AD8-86C5-73F3091A0C30}" destId="{189057E4-3A1D-4DCE-97AD-A19DFB4DA154}" srcOrd="0" destOrd="0" presId="urn:microsoft.com/office/officeart/2005/8/layout/radial5"/>
    <dgm:cxn modelId="{07E71F1D-5DCD-43B9-91E7-292425936E81}" type="presOf" srcId="{1FABA89D-5DBF-4947-B234-E452DE371470}" destId="{05A260FF-D149-4CD2-A068-61B1E2E83CC9}" srcOrd="0" destOrd="0" presId="urn:microsoft.com/office/officeart/2005/8/layout/radial5"/>
    <dgm:cxn modelId="{0766AB21-B46B-495E-B097-4883E276C3F7}" type="presOf" srcId="{A023FE1F-1380-4641-B5FD-E7974991B26B}" destId="{B6DAB33B-D339-49E6-A77F-B7FA717EFF59}" srcOrd="1" destOrd="0" presId="urn:microsoft.com/office/officeart/2005/8/layout/radial5"/>
    <dgm:cxn modelId="{6F7E0324-2054-45E2-AB18-D600D24CBA58}" type="presOf" srcId="{5FB30F91-15C1-451B-86B4-8F73B0194C5F}" destId="{F38FE02D-1525-4664-96D0-24D2477CBD52}" srcOrd="1" destOrd="0" presId="urn:microsoft.com/office/officeart/2005/8/layout/radial5"/>
    <dgm:cxn modelId="{D079992E-2C20-48F0-95D7-2E9B41863774}" type="presOf" srcId="{02098536-2860-45CE-B104-57109423E720}" destId="{4EF5F3C6-6918-413E-BFBB-F8D6F3EC052C}" srcOrd="0" destOrd="0" presId="urn:microsoft.com/office/officeart/2005/8/layout/radial5"/>
    <dgm:cxn modelId="{3E2CD235-D788-4EA6-8D3D-E4C00A561228}" srcId="{1827D0A5-234E-4B84-AC4A-D269FF9AA655}" destId="{9FE1B1BF-C994-4133-B494-63FE94CD8F66}" srcOrd="1" destOrd="0" parTransId="{02098536-2860-45CE-B104-57109423E720}" sibTransId="{FA2AB553-494D-4682-A235-015481321FF1}"/>
    <dgm:cxn modelId="{5181A568-14B5-492B-9BD0-C1DFFAE0050C}" type="presOf" srcId="{CB2BE982-1F93-4B63-BFE4-1351484981AC}" destId="{9EA1B9C5-39F2-44AF-9BDE-8BBBBFCBCE44}" srcOrd="1" destOrd="0" presId="urn:microsoft.com/office/officeart/2005/8/layout/radial5"/>
    <dgm:cxn modelId="{DD0D8669-E8B7-460C-9515-F4CD8ECD42A4}" srcId="{1827D0A5-234E-4B84-AC4A-D269FF9AA655}" destId="{9B0F1B3F-DC63-4A38-AFB3-2F06621C8D74}" srcOrd="7" destOrd="0" parTransId="{A023FE1F-1380-4641-B5FD-E7974991B26B}" sibTransId="{1266A935-D1CC-497A-8FA9-E0065C3DFB4E}"/>
    <dgm:cxn modelId="{D405394B-9091-4A4D-8042-5B892B511E0D}" srcId="{1827D0A5-234E-4B84-AC4A-D269FF9AA655}" destId="{3F023AB3-F5B7-4D3F-9E63-D791528EDB93}" srcOrd="6" destOrd="0" parTransId="{4B1BA80E-47E8-4902-B7A7-577CA3A713D5}" sibTransId="{595EFAF0-9691-4FCA-8AB1-A90C6222D7DB}"/>
    <dgm:cxn modelId="{F4DAC06C-7301-4732-8B32-897CE5DDDB12}" type="presOf" srcId="{11FBA2D2-5FBE-4AD8-86C5-73F3091A0C30}" destId="{781D91D3-F445-4D89-845A-E7E73588D130}" srcOrd="1" destOrd="0" presId="urn:microsoft.com/office/officeart/2005/8/layout/radial5"/>
    <dgm:cxn modelId="{2CC17571-F2E3-4621-8F9D-C16A61278327}" type="presOf" srcId="{3E373FDF-1F7B-4228-A357-D51810B336B2}" destId="{8117E8DD-C2AA-489F-A856-0B3157283C9C}" srcOrd="0" destOrd="0" presId="urn:microsoft.com/office/officeart/2005/8/layout/radial5"/>
    <dgm:cxn modelId="{1C280A52-7F04-4129-B6FC-02D03BF34E60}" type="presOf" srcId="{CB2BE982-1F93-4B63-BFE4-1351484981AC}" destId="{C9980AE2-D539-4D6F-85F5-F02C366C2219}" srcOrd="0" destOrd="0" presId="urn:microsoft.com/office/officeart/2005/8/layout/radial5"/>
    <dgm:cxn modelId="{E6DBAB57-D68C-496D-A434-2E3B3F9642F2}" type="presOf" srcId="{7A3BCABD-9170-4A30-934F-D55E30F3D416}" destId="{37226E57-D8B0-4A50-98EC-7C5398393433}" srcOrd="0" destOrd="0" presId="urn:microsoft.com/office/officeart/2005/8/layout/radial5"/>
    <dgm:cxn modelId="{64BC4F5A-7A9A-4D96-BB9D-0CD448B7FA31}" srcId="{1827D0A5-234E-4B84-AC4A-D269FF9AA655}" destId="{6AA8AF53-57ED-44BF-988E-764E4E22506D}" srcOrd="3" destOrd="0" parTransId="{CB2BE982-1F93-4B63-BFE4-1351484981AC}" sibTransId="{9997A652-A223-488E-A2D7-46C2C4D044B2}"/>
    <dgm:cxn modelId="{561AAE83-4A3E-4F70-AC02-E06788DCEE64}" srcId="{1827D0A5-234E-4B84-AC4A-D269FF9AA655}" destId="{92991BA4-9F96-4620-9393-B6B781BA0C77}" srcOrd="0" destOrd="0" parTransId="{11FBA2D2-5FBE-4AD8-86C5-73F3091A0C30}" sibTransId="{B2AA06D8-E370-4114-8705-C6234976932D}"/>
    <dgm:cxn modelId="{4930968D-D4B4-4732-A457-3A43709AC333}" type="presOf" srcId="{1827D0A5-234E-4B84-AC4A-D269FF9AA655}" destId="{E5CCC3F0-154D-4128-8F84-1C9D2FCB1469}" srcOrd="0" destOrd="0" presId="urn:microsoft.com/office/officeart/2005/8/layout/radial5"/>
    <dgm:cxn modelId="{32406495-C38C-4A9C-BEF2-4E5F1ADE342C}" type="presOf" srcId="{9B0F1B3F-DC63-4A38-AFB3-2F06621C8D74}" destId="{3306E419-BC3F-446F-9AB8-AB17F1DB51DD}" srcOrd="0" destOrd="0" presId="urn:microsoft.com/office/officeart/2005/8/layout/radial5"/>
    <dgm:cxn modelId="{DEFA1F9E-1DB5-4FDF-AB25-C18517DC81FD}" srcId="{1827D0A5-234E-4B84-AC4A-D269FF9AA655}" destId="{982A583D-D409-4E2A-A395-97612B54B6DF}" srcOrd="4" destOrd="0" parTransId="{1FABA89D-5DBF-4947-B234-E452DE371470}" sibTransId="{620C0027-D6B7-46BA-84D2-4108CC277983}"/>
    <dgm:cxn modelId="{D7CC909E-07CA-4685-9E23-4CCDCAA80DC2}" type="presOf" srcId="{9FE1B1BF-C994-4133-B494-63FE94CD8F66}" destId="{4ED8F407-3B62-4172-886C-240939F6B495}" srcOrd="0" destOrd="0" presId="urn:microsoft.com/office/officeart/2005/8/layout/radial5"/>
    <dgm:cxn modelId="{BF86A7A7-397F-43B0-88C4-ABC068892003}" srcId="{1827D0A5-234E-4B84-AC4A-D269FF9AA655}" destId="{3E373FDF-1F7B-4228-A357-D51810B336B2}" srcOrd="2" destOrd="0" parTransId="{7A3BCABD-9170-4A30-934F-D55E30F3D416}" sibTransId="{72A3AD0B-9F9D-40C4-BFCC-8E480F3F9DB4}"/>
    <dgm:cxn modelId="{6D01D6AC-CFBB-45EB-AF72-EF3FC15F292C}" type="presOf" srcId="{7A3BCABD-9170-4A30-934F-D55E30F3D416}" destId="{325CA8E1-90B3-4959-AC44-866E38E808EA}" srcOrd="1" destOrd="0" presId="urn:microsoft.com/office/officeart/2005/8/layout/radial5"/>
    <dgm:cxn modelId="{736DE2AE-B1AE-45EE-A2BF-1F76B3DAC8B0}" type="presOf" srcId="{92991BA4-9F96-4620-9393-B6B781BA0C77}" destId="{7EFAE31B-B358-41AD-A875-544FA992605A}" srcOrd="0" destOrd="0" presId="urn:microsoft.com/office/officeart/2005/8/layout/radial5"/>
    <dgm:cxn modelId="{FD353FB0-0D6E-460F-86F1-041BD858F5B7}" srcId="{1827D0A5-234E-4B84-AC4A-D269FF9AA655}" destId="{BBAD628D-0072-40CE-A380-0DE2945DA8C9}" srcOrd="5" destOrd="0" parTransId="{5FB30F91-15C1-451B-86B4-8F73B0194C5F}" sibTransId="{8E2E4861-420D-496F-B0BD-D53B8D46B47F}"/>
    <dgm:cxn modelId="{166717B6-8250-40A9-87D3-1A9509F0A52B}" type="presOf" srcId="{5FB30F91-15C1-451B-86B4-8F73B0194C5F}" destId="{3DAF37D3-8374-49E2-AE28-765958141625}" srcOrd="0" destOrd="0" presId="urn:microsoft.com/office/officeart/2005/8/layout/radial5"/>
    <dgm:cxn modelId="{AD9F58C5-8252-4223-953C-97CFF4A1D934}" type="presOf" srcId="{4B1BA80E-47E8-4902-B7A7-577CA3A713D5}" destId="{A9E1DE66-0613-4ADD-A1D6-FF4712277927}" srcOrd="0" destOrd="0" presId="urn:microsoft.com/office/officeart/2005/8/layout/radial5"/>
    <dgm:cxn modelId="{3D4C29CE-E650-4D6F-888C-EB51234555F4}" type="presOf" srcId="{02098536-2860-45CE-B104-57109423E720}" destId="{54D7A260-1468-4865-8C8F-2CA732B52137}" srcOrd="1" destOrd="0" presId="urn:microsoft.com/office/officeart/2005/8/layout/radial5"/>
    <dgm:cxn modelId="{D79000D0-4344-40C1-8388-906EC473EF45}" type="presOf" srcId="{A023FE1F-1380-4641-B5FD-E7974991B26B}" destId="{35E83BA8-D401-438C-9C11-F26DAB1F5A33}" srcOrd="0" destOrd="0" presId="urn:microsoft.com/office/officeart/2005/8/layout/radial5"/>
    <dgm:cxn modelId="{8450F3D9-552C-49FD-B729-8866C0D0A4BF}" type="presOf" srcId="{BBAD628D-0072-40CE-A380-0DE2945DA8C9}" destId="{5FFD0AC7-9EC7-4D77-A5A7-BFEBF2F4FB20}" srcOrd="0" destOrd="0" presId="urn:microsoft.com/office/officeart/2005/8/layout/radial5"/>
    <dgm:cxn modelId="{70AC90E0-5C27-4631-8DAC-4897B91B18F1}" type="presOf" srcId="{982A583D-D409-4E2A-A395-97612B54B6DF}" destId="{74FEA75C-A8AC-484F-9D55-50D8FB15EFE6}" srcOrd="0" destOrd="0" presId="urn:microsoft.com/office/officeart/2005/8/layout/radial5"/>
    <dgm:cxn modelId="{04EA3FE8-703A-4062-925D-E4B5FEB68C98}" type="presOf" srcId="{4B1BA80E-47E8-4902-B7A7-577CA3A713D5}" destId="{1C31C4B4-2A0A-47E8-A8E9-3B85EA755CBC}" srcOrd="1" destOrd="0" presId="urn:microsoft.com/office/officeart/2005/8/layout/radial5"/>
    <dgm:cxn modelId="{32C125E9-F568-48BE-8E46-D3B1B4DCA36E}" srcId="{F9DD8E16-3689-4645-9801-7D894306D052}" destId="{505F9221-7E39-417F-9CE0-D2DC1ECA77FF}" srcOrd="1" destOrd="0" parTransId="{DD327130-A143-4538-9F62-74D4A12F0D8D}" sibTransId="{FC2DD958-6FCF-4FE9-9CD5-F244E03F5927}"/>
    <dgm:cxn modelId="{17945BF4-C411-401C-A255-B57FCF50D00F}" type="presOf" srcId="{1FABA89D-5DBF-4947-B234-E452DE371470}" destId="{483B01A8-F4D5-43EE-8F5A-97C02BEFAFD4}" srcOrd="1" destOrd="0" presId="urn:microsoft.com/office/officeart/2005/8/layout/radial5"/>
    <dgm:cxn modelId="{5F2EB5FD-8CBD-4518-8420-E7C7FE0AF93F}" type="presOf" srcId="{3F023AB3-F5B7-4D3F-9E63-D791528EDB93}" destId="{449735B5-5F23-4A85-8572-14433FA73B5F}" srcOrd="0" destOrd="0" presId="urn:microsoft.com/office/officeart/2005/8/layout/radial5"/>
    <dgm:cxn modelId="{8FA5E3CC-435B-4255-B15B-FD67BFCCADA9}" type="presParOf" srcId="{55864D34-439E-4D16-A6FF-C708A3880EF2}" destId="{E5CCC3F0-154D-4128-8F84-1C9D2FCB1469}" srcOrd="0" destOrd="0" presId="urn:microsoft.com/office/officeart/2005/8/layout/radial5"/>
    <dgm:cxn modelId="{F32E6025-9C20-46EE-9A28-F3A44C03CB29}" type="presParOf" srcId="{55864D34-439E-4D16-A6FF-C708A3880EF2}" destId="{189057E4-3A1D-4DCE-97AD-A19DFB4DA154}" srcOrd="1" destOrd="0" presId="urn:microsoft.com/office/officeart/2005/8/layout/radial5"/>
    <dgm:cxn modelId="{64FEE2C5-A387-4536-88AB-42C6EABAAD89}" type="presParOf" srcId="{189057E4-3A1D-4DCE-97AD-A19DFB4DA154}" destId="{781D91D3-F445-4D89-845A-E7E73588D130}" srcOrd="0" destOrd="0" presId="urn:microsoft.com/office/officeart/2005/8/layout/radial5"/>
    <dgm:cxn modelId="{07E47B31-F30B-4A85-AC88-4506823E034A}" type="presParOf" srcId="{55864D34-439E-4D16-A6FF-C708A3880EF2}" destId="{7EFAE31B-B358-41AD-A875-544FA992605A}" srcOrd="2" destOrd="0" presId="urn:microsoft.com/office/officeart/2005/8/layout/radial5"/>
    <dgm:cxn modelId="{6503A4C8-A17D-40AE-8C86-6F142A4B32A5}" type="presParOf" srcId="{55864D34-439E-4D16-A6FF-C708A3880EF2}" destId="{4EF5F3C6-6918-413E-BFBB-F8D6F3EC052C}" srcOrd="3" destOrd="0" presId="urn:microsoft.com/office/officeart/2005/8/layout/radial5"/>
    <dgm:cxn modelId="{8E0C94F6-3144-4E3F-AB86-A7D0AD43FB03}" type="presParOf" srcId="{4EF5F3C6-6918-413E-BFBB-F8D6F3EC052C}" destId="{54D7A260-1468-4865-8C8F-2CA732B52137}" srcOrd="0" destOrd="0" presId="urn:microsoft.com/office/officeart/2005/8/layout/radial5"/>
    <dgm:cxn modelId="{E98392B0-9DB6-45C2-A3DA-8A3F3DD1E32B}" type="presParOf" srcId="{55864D34-439E-4D16-A6FF-C708A3880EF2}" destId="{4ED8F407-3B62-4172-886C-240939F6B495}" srcOrd="4" destOrd="0" presId="urn:microsoft.com/office/officeart/2005/8/layout/radial5"/>
    <dgm:cxn modelId="{370F5727-CAB3-4ACE-A1A9-751FFBC1630C}" type="presParOf" srcId="{55864D34-439E-4D16-A6FF-C708A3880EF2}" destId="{37226E57-D8B0-4A50-98EC-7C5398393433}" srcOrd="5" destOrd="0" presId="urn:microsoft.com/office/officeart/2005/8/layout/radial5"/>
    <dgm:cxn modelId="{3540CFB3-F832-49B1-BD0B-0636DF5E11ED}" type="presParOf" srcId="{37226E57-D8B0-4A50-98EC-7C5398393433}" destId="{325CA8E1-90B3-4959-AC44-866E38E808EA}" srcOrd="0" destOrd="0" presId="urn:microsoft.com/office/officeart/2005/8/layout/radial5"/>
    <dgm:cxn modelId="{B67498E7-77AA-4BC8-BF1F-798682368947}" type="presParOf" srcId="{55864D34-439E-4D16-A6FF-C708A3880EF2}" destId="{8117E8DD-C2AA-489F-A856-0B3157283C9C}" srcOrd="6" destOrd="0" presId="urn:microsoft.com/office/officeart/2005/8/layout/radial5"/>
    <dgm:cxn modelId="{C1E01618-5A39-4D9E-841A-407E633D09A1}" type="presParOf" srcId="{55864D34-439E-4D16-A6FF-C708A3880EF2}" destId="{C9980AE2-D539-4D6F-85F5-F02C366C2219}" srcOrd="7" destOrd="0" presId="urn:microsoft.com/office/officeart/2005/8/layout/radial5"/>
    <dgm:cxn modelId="{7B96E07D-9BCD-4046-B397-AA7F7CBA8D08}" type="presParOf" srcId="{C9980AE2-D539-4D6F-85F5-F02C366C2219}" destId="{9EA1B9C5-39F2-44AF-9BDE-8BBBBFCBCE44}" srcOrd="0" destOrd="0" presId="urn:microsoft.com/office/officeart/2005/8/layout/radial5"/>
    <dgm:cxn modelId="{41070AB6-CAFF-4DA7-9C2A-66F0A364E359}" type="presParOf" srcId="{55864D34-439E-4D16-A6FF-C708A3880EF2}" destId="{5C2CF801-58C3-4535-BF8B-5C2BD193CDF1}" srcOrd="8" destOrd="0" presId="urn:microsoft.com/office/officeart/2005/8/layout/radial5"/>
    <dgm:cxn modelId="{C5E78BC0-A3D3-48A7-86EF-CE80B4D1EF49}" type="presParOf" srcId="{55864D34-439E-4D16-A6FF-C708A3880EF2}" destId="{05A260FF-D149-4CD2-A068-61B1E2E83CC9}" srcOrd="9" destOrd="0" presId="urn:microsoft.com/office/officeart/2005/8/layout/radial5"/>
    <dgm:cxn modelId="{D1FBC494-3E9F-4960-84A4-7C4DE0BEAD92}" type="presParOf" srcId="{05A260FF-D149-4CD2-A068-61B1E2E83CC9}" destId="{483B01A8-F4D5-43EE-8F5A-97C02BEFAFD4}" srcOrd="0" destOrd="0" presId="urn:microsoft.com/office/officeart/2005/8/layout/radial5"/>
    <dgm:cxn modelId="{9EE45012-C21F-4077-BEED-45A2E7C007D5}" type="presParOf" srcId="{55864D34-439E-4D16-A6FF-C708A3880EF2}" destId="{74FEA75C-A8AC-484F-9D55-50D8FB15EFE6}" srcOrd="10" destOrd="0" presId="urn:microsoft.com/office/officeart/2005/8/layout/radial5"/>
    <dgm:cxn modelId="{34BB22A4-B637-44D2-89A3-B6C2C8EE3E18}" type="presParOf" srcId="{55864D34-439E-4D16-A6FF-C708A3880EF2}" destId="{3DAF37D3-8374-49E2-AE28-765958141625}" srcOrd="11" destOrd="0" presId="urn:microsoft.com/office/officeart/2005/8/layout/radial5"/>
    <dgm:cxn modelId="{9BFCE2C1-88E7-4499-9E14-12B2BDB55260}" type="presParOf" srcId="{3DAF37D3-8374-49E2-AE28-765958141625}" destId="{F38FE02D-1525-4664-96D0-24D2477CBD52}" srcOrd="0" destOrd="0" presId="urn:microsoft.com/office/officeart/2005/8/layout/radial5"/>
    <dgm:cxn modelId="{D1EDF356-2701-4B9E-A4FC-1D5C515E433F}" type="presParOf" srcId="{55864D34-439E-4D16-A6FF-C708A3880EF2}" destId="{5FFD0AC7-9EC7-4D77-A5A7-BFEBF2F4FB20}" srcOrd="12" destOrd="0" presId="urn:microsoft.com/office/officeart/2005/8/layout/radial5"/>
    <dgm:cxn modelId="{98EF6941-FBB2-469F-B859-9C02A3559C8E}" type="presParOf" srcId="{55864D34-439E-4D16-A6FF-C708A3880EF2}" destId="{A9E1DE66-0613-4ADD-A1D6-FF4712277927}" srcOrd="13" destOrd="0" presId="urn:microsoft.com/office/officeart/2005/8/layout/radial5"/>
    <dgm:cxn modelId="{A74AC356-B5C5-4E99-A8E6-98104D9AD2C2}" type="presParOf" srcId="{A9E1DE66-0613-4ADD-A1D6-FF4712277927}" destId="{1C31C4B4-2A0A-47E8-A8E9-3B85EA755CBC}" srcOrd="0" destOrd="0" presId="urn:microsoft.com/office/officeart/2005/8/layout/radial5"/>
    <dgm:cxn modelId="{61C16950-46E9-4C8F-8D49-EB294C41E38F}" type="presParOf" srcId="{55864D34-439E-4D16-A6FF-C708A3880EF2}" destId="{449735B5-5F23-4A85-8572-14433FA73B5F}" srcOrd="14" destOrd="0" presId="urn:microsoft.com/office/officeart/2005/8/layout/radial5"/>
    <dgm:cxn modelId="{D2E9D64D-8492-47C2-8BAD-E07EE3292F37}" type="presParOf" srcId="{55864D34-439E-4D16-A6FF-C708A3880EF2}" destId="{35E83BA8-D401-438C-9C11-F26DAB1F5A33}" srcOrd="15" destOrd="0" presId="urn:microsoft.com/office/officeart/2005/8/layout/radial5"/>
    <dgm:cxn modelId="{5E70492B-27E2-4E0D-8DAE-346A21E42109}" type="presParOf" srcId="{35E83BA8-D401-438C-9C11-F26DAB1F5A33}" destId="{B6DAB33B-D339-49E6-A77F-B7FA717EFF59}" srcOrd="0" destOrd="0" presId="urn:microsoft.com/office/officeart/2005/8/layout/radial5"/>
    <dgm:cxn modelId="{3D8586EE-09F6-4C30-9AE6-E0E7ABC24F11}" type="presParOf" srcId="{55864D34-439E-4D16-A6FF-C708A3880EF2}" destId="{3306E419-BC3F-446F-9AB8-AB17F1DB51DD}" srcOrd="1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DD8E16-3689-4645-9801-7D894306D052}" type="doc">
      <dgm:prSet loTypeId="urn:microsoft.com/office/officeart/2005/8/layout/radial5" loCatId="cycle" qsTypeId="urn:microsoft.com/office/officeart/2005/8/quickstyle/simple4" qsCatId="simple" csTypeId="urn:microsoft.com/office/officeart/2005/8/colors/accent2_2" csCatId="accent2" phldr="1"/>
      <dgm:spPr/>
      <dgm:t>
        <a:bodyPr/>
        <a:lstStyle/>
        <a:p>
          <a:endParaRPr lang="en-GB"/>
        </a:p>
      </dgm:t>
    </dgm:pt>
    <dgm:pt modelId="{1827D0A5-234E-4B84-AC4A-D269FF9AA655}">
      <dgm:prSet phldrT="[Text]" custT="1"/>
      <dgm:spPr>
        <a:ln>
          <a:solidFill>
            <a:schemeClr val="tx1"/>
          </a:solidFill>
        </a:ln>
      </dgm:spPr>
      <dgm:t>
        <a:bodyPr/>
        <a:lstStyle/>
        <a:p>
          <a:r>
            <a:rPr lang="en-GB" sz="1600" baseline="0" dirty="0">
              <a:solidFill>
                <a:schemeClr val="bg1"/>
              </a:solidFill>
              <a:latin typeface="Arial Rounded MT Bold" panose="020F0704030504030204" pitchFamily="34" charset="0"/>
            </a:rPr>
            <a:t>Think about what you might need to take the night before and get your bag ready </a:t>
          </a:r>
          <a:endParaRPr lang="en-GB" sz="1600" baseline="0" dirty="0">
            <a:solidFill>
              <a:schemeClr val="tx1"/>
            </a:solidFill>
          </a:endParaRPr>
        </a:p>
      </dgm:t>
    </dgm:pt>
    <dgm:pt modelId="{453E5805-E2AC-4714-95D3-3DC395844BA7}" type="parTrans" cxnId="{1003B816-447A-493E-9B9B-448715864552}">
      <dgm:prSet/>
      <dgm:spPr/>
      <dgm:t>
        <a:bodyPr/>
        <a:lstStyle/>
        <a:p>
          <a:endParaRPr lang="en-GB"/>
        </a:p>
      </dgm:t>
    </dgm:pt>
    <dgm:pt modelId="{F08422A7-EC07-46B4-97F2-3508B22381B2}" type="sibTrans" cxnId="{1003B816-447A-493E-9B9B-448715864552}">
      <dgm:prSet/>
      <dgm:spPr/>
      <dgm:t>
        <a:bodyPr/>
        <a:lstStyle/>
        <a:p>
          <a:endParaRPr lang="en-GB"/>
        </a:p>
      </dgm:t>
    </dgm:pt>
    <dgm:pt modelId="{92991BA4-9F96-4620-9393-B6B781BA0C77}">
      <dgm:prSet phldrT="[Text]"/>
      <dgm:spPr>
        <a:ln>
          <a:solidFill>
            <a:schemeClr val="tx1"/>
          </a:solidFill>
        </a:ln>
      </dgm:spPr>
      <dgm:t>
        <a:bodyPr/>
        <a:lstStyle/>
        <a:p>
          <a:r>
            <a:rPr lang="en-GB" b="1" dirty="0"/>
            <a:t>PE Kit </a:t>
          </a:r>
        </a:p>
      </dgm:t>
    </dgm:pt>
    <dgm:pt modelId="{11FBA2D2-5FBE-4AD8-86C5-73F3091A0C30}" type="parTrans" cxnId="{561AAE83-4A3E-4F70-AC02-E06788DCEE64}">
      <dgm:prSet/>
      <dgm:spPr>
        <a:solidFill>
          <a:schemeClr val="accent2">
            <a:lumMod val="40000"/>
            <a:lumOff val="60000"/>
          </a:schemeClr>
        </a:solidFill>
      </dgm:spPr>
      <dgm:t>
        <a:bodyPr/>
        <a:lstStyle/>
        <a:p>
          <a:endParaRPr lang="en-GB"/>
        </a:p>
      </dgm:t>
    </dgm:pt>
    <dgm:pt modelId="{B2AA06D8-E370-4114-8705-C6234976932D}" type="sibTrans" cxnId="{561AAE83-4A3E-4F70-AC02-E06788DCEE64}">
      <dgm:prSet/>
      <dgm:spPr/>
      <dgm:t>
        <a:bodyPr/>
        <a:lstStyle/>
        <a:p>
          <a:endParaRPr lang="en-GB"/>
        </a:p>
      </dgm:t>
    </dgm:pt>
    <dgm:pt modelId="{9FE1B1BF-C994-4133-B494-63FE94CD8F66}">
      <dgm:prSet phldrT="[Text]"/>
      <dgm:spPr>
        <a:ln>
          <a:solidFill>
            <a:schemeClr val="tx1"/>
          </a:solidFill>
        </a:ln>
      </dgm:spPr>
      <dgm:t>
        <a:bodyPr/>
        <a:lstStyle/>
        <a:p>
          <a:r>
            <a:rPr lang="en-GB" b="1" dirty="0"/>
            <a:t>School bag / pencil case </a:t>
          </a:r>
          <a:endParaRPr lang="en-GB" dirty="0"/>
        </a:p>
      </dgm:t>
    </dgm:pt>
    <dgm:pt modelId="{02098536-2860-45CE-B104-57109423E720}" type="parTrans" cxnId="{3E2CD235-D788-4EA6-8D3D-E4C00A561228}">
      <dgm:prSet/>
      <dgm:spPr>
        <a:solidFill>
          <a:schemeClr val="accent2">
            <a:lumMod val="40000"/>
            <a:lumOff val="60000"/>
          </a:schemeClr>
        </a:solidFill>
      </dgm:spPr>
      <dgm:t>
        <a:bodyPr/>
        <a:lstStyle/>
        <a:p>
          <a:endParaRPr lang="en-GB"/>
        </a:p>
      </dgm:t>
    </dgm:pt>
    <dgm:pt modelId="{FA2AB553-494D-4682-A235-015481321FF1}" type="sibTrans" cxnId="{3E2CD235-D788-4EA6-8D3D-E4C00A561228}">
      <dgm:prSet/>
      <dgm:spPr/>
      <dgm:t>
        <a:bodyPr/>
        <a:lstStyle/>
        <a:p>
          <a:endParaRPr lang="en-GB"/>
        </a:p>
      </dgm:t>
    </dgm:pt>
    <dgm:pt modelId="{3E373FDF-1F7B-4228-A357-D51810B336B2}">
      <dgm:prSet phldrT="[Text]"/>
      <dgm:spPr>
        <a:ln>
          <a:solidFill>
            <a:schemeClr val="tx1"/>
          </a:solidFill>
        </a:ln>
      </dgm:spPr>
      <dgm:t>
        <a:bodyPr/>
        <a:lstStyle/>
        <a:p>
          <a:r>
            <a:rPr lang="en-GB" b="1" dirty="0"/>
            <a:t>Lunch/drink/ snacks</a:t>
          </a:r>
          <a:endParaRPr lang="en-GB" dirty="0"/>
        </a:p>
      </dgm:t>
    </dgm:pt>
    <dgm:pt modelId="{7A3BCABD-9170-4A30-934F-D55E30F3D416}" type="parTrans" cxnId="{BF86A7A7-397F-43B0-88C4-ABC068892003}">
      <dgm:prSet/>
      <dgm:spPr>
        <a:solidFill>
          <a:schemeClr val="accent2">
            <a:lumMod val="40000"/>
            <a:lumOff val="60000"/>
          </a:schemeClr>
        </a:solidFill>
      </dgm:spPr>
      <dgm:t>
        <a:bodyPr/>
        <a:lstStyle/>
        <a:p>
          <a:endParaRPr lang="en-GB"/>
        </a:p>
      </dgm:t>
    </dgm:pt>
    <dgm:pt modelId="{72A3AD0B-9F9D-40C4-BFCC-8E480F3F9DB4}" type="sibTrans" cxnId="{BF86A7A7-397F-43B0-88C4-ABC068892003}">
      <dgm:prSet/>
      <dgm:spPr/>
      <dgm:t>
        <a:bodyPr/>
        <a:lstStyle/>
        <a:p>
          <a:endParaRPr lang="en-GB"/>
        </a:p>
      </dgm:t>
    </dgm:pt>
    <dgm:pt modelId="{6AA8AF53-57ED-44BF-988E-764E4E22506D}">
      <dgm:prSet phldrT="[Text]"/>
      <dgm:spPr>
        <a:ln>
          <a:solidFill>
            <a:schemeClr val="tx1"/>
          </a:solidFill>
        </a:ln>
      </dgm:spPr>
      <dgm:t>
        <a:bodyPr/>
        <a:lstStyle/>
        <a:p>
          <a:r>
            <a:rPr lang="en-GB" b="1" dirty="0"/>
            <a:t>Mobile phone/ charger</a:t>
          </a:r>
          <a:endParaRPr lang="en-GB" dirty="0"/>
        </a:p>
      </dgm:t>
    </dgm:pt>
    <dgm:pt modelId="{CB2BE982-1F93-4B63-BFE4-1351484981AC}" type="parTrans" cxnId="{64BC4F5A-7A9A-4D96-BB9D-0CD448B7FA31}">
      <dgm:prSet/>
      <dgm:spPr>
        <a:solidFill>
          <a:schemeClr val="accent2">
            <a:lumMod val="40000"/>
            <a:lumOff val="60000"/>
          </a:schemeClr>
        </a:solidFill>
      </dgm:spPr>
      <dgm:t>
        <a:bodyPr/>
        <a:lstStyle/>
        <a:p>
          <a:endParaRPr lang="en-GB"/>
        </a:p>
      </dgm:t>
    </dgm:pt>
    <dgm:pt modelId="{9997A652-A223-488E-A2D7-46C2C4D044B2}" type="sibTrans" cxnId="{64BC4F5A-7A9A-4D96-BB9D-0CD448B7FA31}">
      <dgm:prSet/>
      <dgm:spPr/>
      <dgm:t>
        <a:bodyPr/>
        <a:lstStyle/>
        <a:p>
          <a:endParaRPr lang="en-GB"/>
        </a:p>
      </dgm:t>
    </dgm:pt>
    <dgm:pt modelId="{505F9221-7E39-417F-9CE0-D2DC1ECA77FF}">
      <dgm:prSet/>
      <dgm:spPr/>
      <dgm:t>
        <a:bodyPr/>
        <a:lstStyle/>
        <a:p>
          <a:endParaRPr lang="en-GB" dirty="0">
            <a:latin typeface="Arial Rounded MT Bold" panose="020F0704030504030204" pitchFamily="34" charset="0"/>
          </a:endParaRPr>
        </a:p>
      </dgm:t>
    </dgm:pt>
    <dgm:pt modelId="{DD327130-A143-4538-9F62-74D4A12F0D8D}" type="parTrans" cxnId="{32C125E9-F568-48BE-8E46-D3B1B4DCA36E}">
      <dgm:prSet/>
      <dgm:spPr/>
      <dgm:t>
        <a:bodyPr/>
        <a:lstStyle/>
        <a:p>
          <a:endParaRPr lang="en-GB"/>
        </a:p>
      </dgm:t>
    </dgm:pt>
    <dgm:pt modelId="{FC2DD958-6FCF-4FE9-9CD5-F244E03F5927}" type="sibTrans" cxnId="{32C125E9-F568-48BE-8E46-D3B1B4DCA36E}">
      <dgm:prSet/>
      <dgm:spPr/>
      <dgm:t>
        <a:bodyPr/>
        <a:lstStyle/>
        <a:p>
          <a:endParaRPr lang="en-GB"/>
        </a:p>
      </dgm:t>
    </dgm:pt>
    <dgm:pt modelId="{982A583D-D409-4E2A-A395-97612B54B6DF}">
      <dgm:prSet phldrT="[Text]"/>
      <dgm:spPr>
        <a:ln>
          <a:solidFill>
            <a:schemeClr val="tx1"/>
          </a:solidFill>
        </a:ln>
      </dgm:spPr>
      <dgm:t>
        <a:bodyPr/>
        <a:lstStyle/>
        <a:p>
          <a:r>
            <a:rPr lang="en-GB" b="1" dirty="0"/>
            <a:t>Cycle Helmet / Bike Lock</a:t>
          </a:r>
          <a:endParaRPr lang="en-GB" dirty="0"/>
        </a:p>
      </dgm:t>
    </dgm:pt>
    <dgm:pt modelId="{1FABA89D-5DBF-4947-B234-E452DE371470}" type="parTrans" cxnId="{DEFA1F9E-1DB5-4FDF-AB25-C18517DC81FD}">
      <dgm:prSet/>
      <dgm:spPr>
        <a:solidFill>
          <a:schemeClr val="accent2">
            <a:lumMod val="40000"/>
            <a:lumOff val="60000"/>
          </a:schemeClr>
        </a:solidFill>
      </dgm:spPr>
      <dgm:t>
        <a:bodyPr/>
        <a:lstStyle/>
        <a:p>
          <a:endParaRPr lang="en-GB" dirty="0"/>
        </a:p>
      </dgm:t>
    </dgm:pt>
    <dgm:pt modelId="{620C0027-D6B7-46BA-84D2-4108CC277983}" type="sibTrans" cxnId="{DEFA1F9E-1DB5-4FDF-AB25-C18517DC81FD}">
      <dgm:prSet/>
      <dgm:spPr/>
      <dgm:t>
        <a:bodyPr/>
        <a:lstStyle/>
        <a:p>
          <a:endParaRPr lang="en-GB"/>
        </a:p>
      </dgm:t>
    </dgm:pt>
    <dgm:pt modelId="{3F023AB3-F5B7-4D3F-9E63-D791528EDB93}">
      <dgm:prSet phldrT="[Text]"/>
      <dgm:spPr>
        <a:ln>
          <a:solidFill>
            <a:schemeClr val="tx1"/>
          </a:solidFill>
        </a:ln>
      </dgm:spPr>
      <dgm:t>
        <a:bodyPr/>
        <a:lstStyle/>
        <a:p>
          <a:r>
            <a:rPr lang="en-GB" b="1" dirty="0"/>
            <a:t>Money / Keys</a:t>
          </a:r>
          <a:endParaRPr lang="en-GB" dirty="0"/>
        </a:p>
      </dgm:t>
    </dgm:pt>
    <dgm:pt modelId="{4B1BA80E-47E8-4902-B7A7-577CA3A713D5}" type="parTrans" cxnId="{D405394B-9091-4A4D-8042-5B892B511E0D}">
      <dgm:prSet/>
      <dgm:spPr>
        <a:solidFill>
          <a:schemeClr val="accent2">
            <a:lumMod val="40000"/>
            <a:lumOff val="60000"/>
          </a:schemeClr>
        </a:solidFill>
      </dgm:spPr>
      <dgm:t>
        <a:bodyPr/>
        <a:lstStyle/>
        <a:p>
          <a:endParaRPr lang="en-GB"/>
        </a:p>
      </dgm:t>
    </dgm:pt>
    <dgm:pt modelId="{595EFAF0-9691-4FCA-8AB1-A90C6222D7DB}" type="sibTrans" cxnId="{D405394B-9091-4A4D-8042-5B892B511E0D}">
      <dgm:prSet/>
      <dgm:spPr/>
      <dgm:t>
        <a:bodyPr/>
        <a:lstStyle/>
        <a:p>
          <a:endParaRPr lang="en-GB"/>
        </a:p>
      </dgm:t>
    </dgm:pt>
    <dgm:pt modelId="{1369640C-97E1-4449-BFFD-1B2CFACF3AC9}">
      <dgm:prSet/>
      <dgm:spPr/>
      <dgm:t>
        <a:bodyPr/>
        <a:lstStyle/>
        <a:p>
          <a:endParaRPr lang="en-GB"/>
        </a:p>
      </dgm:t>
    </dgm:pt>
    <dgm:pt modelId="{29947F4F-4D65-46F4-A9B5-980DDCDCDD5F}" type="parTrans" cxnId="{67CE4D4A-D48C-4EA0-BDEA-F7A4023B90EF}">
      <dgm:prSet/>
      <dgm:spPr/>
      <dgm:t>
        <a:bodyPr/>
        <a:lstStyle/>
        <a:p>
          <a:endParaRPr lang="en-GB"/>
        </a:p>
      </dgm:t>
    </dgm:pt>
    <dgm:pt modelId="{A184CA6A-574A-424E-A676-65E9BA34779C}" type="sibTrans" cxnId="{67CE4D4A-D48C-4EA0-BDEA-F7A4023B90EF}">
      <dgm:prSet/>
      <dgm:spPr/>
      <dgm:t>
        <a:bodyPr/>
        <a:lstStyle/>
        <a:p>
          <a:endParaRPr lang="en-GB"/>
        </a:p>
      </dgm:t>
    </dgm:pt>
    <dgm:pt modelId="{F0721EC6-390E-4060-AB8C-F62779C4188A}">
      <dgm:prSet/>
      <dgm:spPr/>
      <dgm:t>
        <a:bodyPr/>
        <a:lstStyle/>
        <a:p>
          <a:endParaRPr lang="en-GB"/>
        </a:p>
      </dgm:t>
    </dgm:pt>
    <dgm:pt modelId="{6797F118-1DD6-4C58-B834-D7F1E38D60D5}" type="parTrans" cxnId="{D3CA11A5-92AE-4B35-BE3B-6D2D303FA29A}">
      <dgm:prSet/>
      <dgm:spPr/>
      <dgm:t>
        <a:bodyPr/>
        <a:lstStyle/>
        <a:p>
          <a:endParaRPr lang="en-GB"/>
        </a:p>
      </dgm:t>
    </dgm:pt>
    <dgm:pt modelId="{D22851D5-FC9D-4997-AF0F-15A80E87EA66}" type="sibTrans" cxnId="{D3CA11A5-92AE-4B35-BE3B-6D2D303FA29A}">
      <dgm:prSet/>
      <dgm:spPr/>
      <dgm:t>
        <a:bodyPr/>
        <a:lstStyle/>
        <a:p>
          <a:endParaRPr lang="en-GB"/>
        </a:p>
      </dgm:t>
    </dgm:pt>
    <dgm:pt modelId="{483C58FF-E40D-4819-81F8-3297945CEF0F}">
      <dgm:prSet/>
      <dgm:spPr/>
      <dgm:t>
        <a:bodyPr/>
        <a:lstStyle/>
        <a:p>
          <a:endParaRPr lang="en-GB"/>
        </a:p>
      </dgm:t>
    </dgm:pt>
    <dgm:pt modelId="{6F6B9BC5-10E1-4C65-B7C8-1105DF32F7C4}" type="parTrans" cxnId="{7F45DF7B-24F7-4A07-9F38-C7612F9CFAC9}">
      <dgm:prSet/>
      <dgm:spPr/>
      <dgm:t>
        <a:bodyPr/>
        <a:lstStyle/>
        <a:p>
          <a:endParaRPr lang="en-GB"/>
        </a:p>
      </dgm:t>
    </dgm:pt>
    <dgm:pt modelId="{DEF7B631-0BFE-44AF-B0E2-49D650F75D63}" type="sibTrans" cxnId="{7F45DF7B-24F7-4A07-9F38-C7612F9CFAC9}">
      <dgm:prSet/>
      <dgm:spPr/>
      <dgm:t>
        <a:bodyPr/>
        <a:lstStyle/>
        <a:p>
          <a:endParaRPr lang="en-GB"/>
        </a:p>
      </dgm:t>
    </dgm:pt>
    <dgm:pt modelId="{ECC635D3-6FD0-4FE9-9A0A-D4D1BCEE7C92}">
      <dgm:prSet/>
      <dgm:spPr/>
      <dgm:t>
        <a:bodyPr/>
        <a:lstStyle/>
        <a:p>
          <a:endParaRPr lang="en-GB"/>
        </a:p>
      </dgm:t>
    </dgm:pt>
    <dgm:pt modelId="{9B90E1F6-C6C5-4C74-84A8-F6009254D72E}" type="parTrans" cxnId="{5D3A7EBC-5C58-4162-8C92-B6EB1608D031}">
      <dgm:prSet/>
      <dgm:spPr/>
      <dgm:t>
        <a:bodyPr/>
        <a:lstStyle/>
        <a:p>
          <a:endParaRPr lang="en-GB"/>
        </a:p>
      </dgm:t>
    </dgm:pt>
    <dgm:pt modelId="{F1196E8D-D622-4B08-B427-AD5A303F78D2}" type="sibTrans" cxnId="{5D3A7EBC-5C58-4162-8C92-B6EB1608D031}">
      <dgm:prSet/>
      <dgm:spPr/>
      <dgm:t>
        <a:bodyPr/>
        <a:lstStyle/>
        <a:p>
          <a:endParaRPr lang="en-GB"/>
        </a:p>
      </dgm:t>
    </dgm:pt>
    <dgm:pt modelId="{BF807E37-B026-4DC9-B5BD-F5D66AE0D2F0}">
      <dgm:prSet/>
      <dgm:spPr/>
      <dgm:t>
        <a:bodyPr/>
        <a:lstStyle/>
        <a:p>
          <a:endParaRPr lang="en-GB" dirty="0">
            <a:solidFill>
              <a:schemeClr val="tx1"/>
            </a:solidFill>
          </a:endParaRPr>
        </a:p>
      </dgm:t>
    </dgm:pt>
    <dgm:pt modelId="{7D1CFAA4-1850-499B-BB79-7BB9656549DE}" type="parTrans" cxnId="{ADB0AD18-4B59-4045-87C6-B7DEC0DD9EC4}">
      <dgm:prSet/>
      <dgm:spPr/>
      <dgm:t>
        <a:bodyPr/>
        <a:lstStyle/>
        <a:p>
          <a:endParaRPr lang="en-GB"/>
        </a:p>
      </dgm:t>
    </dgm:pt>
    <dgm:pt modelId="{D111DEC9-79C8-469A-AA45-8D24C0C3F1BE}" type="sibTrans" cxnId="{ADB0AD18-4B59-4045-87C6-B7DEC0DD9EC4}">
      <dgm:prSet/>
      <dgm:spPr/>
      <dgm:t>
        <a:bodyPr/>
        <a:lstStyle/>
        <a:p>
          <a:endParaRPr lang="en-GB"/>
        </a:p>
      </dgm:t>
    </dgm:pt>
    <dgm:pt modelId="{EBC5CDF1-B620-42C2-BEB9-F10C5C31D0F9}">
      <dgm:prSet phldrT="[Text]" custScaleX="79249" custScaleY="81309" custRadScaleRad="124157" custRadScaleInc="5717"/>
      <dgm:spPr>
        <a:prstGeom prst="roundRect">
          <a:avLst/>
        </a:prstGeom>
        <a:ln>
          <a:solidFill>
            <a:schemeClr val="tx1"/>
          </a:solidFill>
        </a:ln>
      </dgm:spPr>
    </dgm:pt>
    <dgm:pt modelId="{66412F3C-DE4D-45C7-8C09-402D03422E36}" type="parTrans" cxnId="{9E87BC63-C6F2-41DB-B916-CF1DA5A183AA}">
      <dgm:prSet custScaleX="96634" custLinFactNeighborX="14955" custLinFactNeighborY="20752"/>
      <dgm:spPr/>
      <dgm:t>
        <a:bodyPr/>
        <a:lstStyle/>
        <a:p>
          <a:endParaRPr lang="en-GB"/>
        </a:p>
      </dgm:t>
    </dgm:pt>
    <dgm:pt modelId="{0093AF82-027C-423A-AE12-75E4D0EB0D44}" type="sibTrans" cxnId="{9E87BC63-C6F2-41DB-B916-CF1DA5A183AA}">
      <dgm:prSet/>
      <dgm:spPr/>
      <dgm:t>
        <a:bodyPr/>
        <a:lstStyle/>
        <a:p>
          <a:endParaRPr lang="en-GB"/>
        </a:p>
      </dgm:t>
    </dgm:pt>
    <dgm:pt modelId="{ED8B515A-0A92-4E0F-A621-0FB64EA0A3BA}">
      <dgm:prSet phldrT="[Text]" custScaleX="79249" custScaleY="81309" custRadScaleRad="124157" custRadScaleInc="5717"/>
      <dgm:spPr>
        <a:prstGeom prst="roundRect">
          <a:avLst/>
        </a:prstGeom>
        <a:ln>
          <a:solidFill>
            <a:schemeClr val="tx1"/>
          </a:solidFill>
        </a:ln>
      </dgm:spPr>
    </dgm:pt>
    <dgm:pt modelId="{EAB63FE1-91D2-47C2-9FBD-CDA7181F8E5F}" type="parTrans" cxnId="{8A2E0BE8-E031-4EB4-9834-D7F63821A83B}">
      <dgm:prSet custScaleX="96634" custLinFactNeighborX="14955" custLinFactNeighborY="20752"/>
      <dgm:spPr/>
      <dgm:t>
        <a:bodyPr/>
        <a:lstStyle/>
        <a:p>
          <a:endParaRPr lang="en-GB"/>
        </a:p>
      </dgm:t>
    </dgm:pt>
    <dgm:pt modelId="{E86E2DA8-2852-422D-92CA-D93A4289DA58}" type="sibTrans" cxnId="{8A2E0BE8-E031-4EB4-9834-D7F63821A83B}">
      <dgm:prSet/>
      <dgm:spPr/>
      <dgm:t>
        <a:bodyPr/>
        <a:lstStyle/>
        <a:p>
          <a:endParaRPr lang="en-GB"/>
        </a:p>
      </dgm:t>
    </dgm:pt>
    <dgm:pt modelId="{FB3D0B28-6600-49EC-BFD6-EDDA1FC61F31}">
      <dgm:prSet custScaleX="77683" custScaleY="74658" custRadScaleRad="120077" custRadScaleInc="26418"/>
      <dgm:spPr>
        <a:prstGeom prst="flowChartAlternateProcess">
          <a:avLst/>
        </a:prstGeom>
      </dgm:spPr>
      <dgm:t>
        <a:bodyPr/>
        <a:lstStyle/>
        <a:p>
          <a:endParaRPr lang="en-GB"/>
        </a:p>
      </dgm:t>
    </dgm:pt>
    <dgm:pt modelId="{0610441B-4C84-4BB5-B9B5-9BDE6C6A6D2C}" type="parTrans" cxnId="{22CC4AA1-30EF-4848-950F-4319EA2EED0E}">
      <dgm:prSet custScaleX="84939" custLinFactNeighborX="-16099" custLinFactNeighborY="16602"/>
      <dgm:spPr/>
      <dgm:t>
        <a:bodyPr/>
        <a:lstStyle/>
        <a:p>
          <a:endParaRPr lang="en-GB"/>
        </a:p>
      </dgm:t>
    </dgm:pt>
    <dgm:pt modelId="{BA68DF85-CE45-489F-B530-6E0F1996D09E}" type="sibTrans" cxnId="{22CC4AA1-30EF-4848-950F-4319EA2EED0E}">
      <dgm:prSet/>
      <dgm:spPr/>
      <dgm:t>
        <a:bodyPr/>
        <a:lstStyle/>
        <a:p>
          <a:endParaRPr lang="en-GB"/>
        </a:p>
      </dgm:t>
    </dgm:pt>
    <dgm:pt modelId="{C7DE1598-930C-4A87-8F0D-2C66C1846C1E}">
      <dgm:prSet custScaleX="77683" custScaleY="74658" custRadScaleRad="120077" custRadScaleInc="26418"/>
      <dgm:spPr>
        <a:prstGeom prst="flowChartAlternateProcess">
          <a:avLst/>
        </a:prstGeom>
      </dgm:spPr>
      <dgm:t>
        <a:bodyPr/>
        <a:lstStyle/>
        <a:p>
          <a:endParaRPr lang="en-GB"/>
        </a:p>
      </dgm:t>
    </dgm:pt>
    <dgm:pt modelId="{C0933E2D-F4AB-45D4-975A-A6DFEA94E94F}" type="parTrans" cxnId="{D32EECC7-E465-478C-95B3-44B49A9595D6}">
      <dgm:prSet custScaleX="84939" custLinFactNeighborX="-16099" custLinFactNeighborY="16602"/>
      <dgm:spPr/>
      <dgm:t>
        <a:bodyPr/>
        <a:lstStyle/>
        <a:p>
          <a:endParaRPr lang="en-GB"/>
        </a:p>
      </dgm:t>
    </dgm:pt>
    <dgm:pt modelId="{1D846600-B0D1-49E3-A40E-EA2FB5E919B9}" type="sibTrans" cxnId="{D32EECC7-E465-478C-95B3-44B49A9595D6}">
      <dgm:prSet/>
      <dgm:spPr/>
      <dgm:t>
        <a:bodyPr/>
        <a:lstStyle/>
        <a:p>
          <a:endParaRPr lang="en-GB"/>
        </a:p>
      </dgm:t>
    </dgm:pt>
    <dgm:pt modelId="{A5B68D5D-356E-4143-91CB-D7DBE5A45F9D}">
      <dgm:prSet custScaleX="77683" custScaleY="74658" custRadScaleRad="120077" custRadScaleInc="26418"/>
      <dgm:spPr>
        <a:prstGeom prst="flowChartAlternateProcess">
          <a:avLst/>
        </a:prstGeom>
      </dgm:spPr>
      <dgm:t>
        <a:bodyPr/>
        <a:lstStyle/>
        <a:p>
          <a:endParaRPr lang="en-GB"/>
        </a:p>
      </dgm:t>
    </dgm:pt>
    <dgm:pt modelId="{C34B39B8-1421-48B4-9419-83D685CCC2E7}" type="parTrans" cxnId="{684961E2-0D63-4868-9A72-D22EC5E69B03}">
      <dgm:prSet custScaleX="84939" custLinFactNeighborX="-16099" custLinFactNeighborY="16602"/>
      <dgm:spPr/>
      <dgm:t>
        <a:bodyPr/>
        <a:lstStyle/>
        <a:p>
          <a:endParaRPr lang="en-GB"/>
        </a:p>
      </dgm:t>
    </dgm:pt>
    <dgm:pt modelId="{9D7013F9-6982-4B1F-950C-3C2870C6DF0D}" type="sibTrans" cxnId="{684961E2-0D63-4868-9A72-D22EC5E69B03}">
      <dgm:prSet/>
      <dgm:spPr/>
      <dgm:t>
        <a:bodyPr/>
        <a:lstStyle/>
        <a:p>
          <a:endParaRPr lang="en-GB"/>
        </a:p>
      </dgm:t>
    </dgm:pt>
    <dgm:pt modelId="{C5096D1B-C043-4D8C-AC51-396BAE81F55A}">
      <dgm:prSet/>
      <dgm:spPr/>
      <dgm:t>
        <a:bodyPr/>
        <a:lstStyle/>
        <a:p>
          <a:endParaRPr lang="en-GB"/>
        </a:p>
      </dgm:t>
    </dgm:pt>
    <dgm:pt modelId="{E284A13C-2F33-40FA-8CB0-45584A36825F}" type="parTrans" cxnId="{94485B4E-A122-4DA7-A13C-CA15780E6B19}">
      <dgm:prSet/>
      <dgm:spPr/>
      <dgm:t>
        <a:bodyPr/>
        <a:lstStyle/>
        <a:p>
          <a:endParaRPr lang="en-GB"/>
        </a:p>
      </dgm:t>
    </dgm:pt>
    <dgm:pt modelId="{FBD3FB1A-4CC0-4BAF-9F69-B81A8B8457CE}" type="sibTrans" cxnId="{94485B4E-A122-4DA7-A13C-CA15780E6B19}">
      <dgm:prSet/>
      <dgm:spPr/>
      <dgm:t>
        <a:bodyPr/>
        <a:lstStyle/>
        <a:p>
          <a:endParaRPr lang="en-GB"/>
        </a:p>
      </dgm:t>
    </dgm:pt>
    <dgm:pt modelId="{BAAE55A8-30F9-4461-95E6-B6C948B68E00}">
      <dgm:prSet/>
      <dgm:spPr/>
      <dgm:t>
        <a:bodyPr/>
        <a:lstStyle/>
        <a:p>
          <a:endParaRPr lang="en-GB"/>
        </a:p>
      </dgm:t>
    </dgm:pt>
    <dgm:pt modelId="{3C22A4A2-18A3-4EFF-8E72-A214A1F078E1}" type="parTrans" cxnId="{91C8521E-9577-4E1A-B965-59B01EBA295F}">
      <dgm:prSet/>
      <dgm:spPr/>
      <dgm:t>
        <a:bodyPr/>
        <a:lstStyle/>
        <a:p>
          <a:endParaRPr lang="en-GB"/>
        </a:p>
      </dgm:t>
    </dgm:pt>
    <dgm:pt modelId="{95F1189C-F822-4761-88E0-63BFD7D67B78}" type="sibTrans" cxnId="{91C8521E-9577-4E1A-B965-59B01EBA295F}">
      <dgm:prSet/>
      <dgm:spPr/>
      <dgm:t>
        <a:bodyPr/>
        <a:lstStyle/>
        <a:p>
          <a:endParaRPr lang="en-GB"/>
        </a:p>
      </dgm:t>
    </dgm:pt>
    <dgm:pt modelId="{0FDC0C59-80AB-499B-85AF-6EEB93377379}">
      <dgm:prSet custScaleX="77683" custScaleY="74658" custRadScaleRad="120077" custRadScaleInc="26418"/>
      <dgm:spPr>
        <a:prstGeom prst="flowChartAlternateProcess">
          <a:avLst/>
        </a:prstGeom>
      </dgm:spPr>
      <dgm:t>
        <a:bodyPr/>
        <a:lstStyle/>
        <a:p>
          <a:endParaRPr lang="en-GB"/>
        </a:p>
      </dgm:t>
    </dgm:pt>
    <dgm:pt modelId="{12FD67E8-8B86-429C-91DB-3D0ED4EE7FC0}" type="parTrans" cxnId="{F3552F45-B5A6-45B4-929D-3D6A6C746E44}">
      <dgm:prSet custScaleX="84939" custLinFactNeighborX="-2558" custLinFactNeighborY="-8669"/>
      <dgm:spPr/>
      <dgm:t>
        <a:bodyPr/>
        <a:lstStyle/>
        <a:p>
          <a:endParaRPr lang="en-GB"/>
        </a:p>
      </dgm:t>
    </dgm:pt>
    <dgm:pt modelId="{C8E3A030-B441-4033-86B1-809AF8FE5BA6}" type="sibTrans" cxnId="{F3552F45-B5A6-45B4-929D-3D6A6C746E44}">
      <dgm:prSet/>
      <dgm:spPr/>
      <dgm:t>
        <a:bodyPr/>
        <a:lstStyle/>
        <a:p>
          <a:endParaRPr lang="en-GB"/>
        </a:p>
      </dgm:t>
    </dgm:pt>
    <dgm:pt modelId="{55864D34-439E-4D16-A6FF-C708A3880EF2}" type="pres">
      <dgm:prSet presAssocID="{F9DD8E16-3689-4645-9801-7D894306D052}" presName="Name0" presStyleCnt="0">
        <dgm:presLayoutVars>
          <dgm:chMax val="1"/>
          <dgm:dir/>
          <dgm:animLvl val="ctr"/>
          <dgm:resizeHandles val="exact"/>
        </dgm:presLayoutVars>
      </dgm:prSet>
      <dgm:spPr/>
    </dgm:pt>
    <dgm:pt modelId="{E5CCC3F0-154D-4128-8F84-1C9D2FCB1469}" type="pres">
      <dgm:prSet presAssocID="{1827D0A5-234E-4B84-AC4A-D269FF9AA655}" presName="centerShape" presStyleLbl="node0" presStyleIdx="0" presStyleCnt="1" custScaleX="129657" custScaleY="128661"/>
      <dgm:spPr/>
    </dgm:pt>
    <dgm:pt modelId="{189057E4-3A1D-4DCE-97AD-A19DFB4DA154}" type="pres">
      <dgm:prSet presAssocID="{11FBA2D2-5FBE-4AD8-86C5-73F3091A0C30}" presName="parTrans" presStyleLbl="sibTrans2D1" presStyleIdx="0" presStyleCnt="6" custScaleX="155309"/>
      <dgm:spPr/>
    </dgm:pt>
    <dgm:pt modelId="{781D91D3-F445-4D89-845A-E7E73588D130}" type="pres">
      <dgm:prSet presAssocID="{11FBA2D2-5FBE-4AD8-86C5-73F3091A0C30}" presName="connectorText" presStyleLbl="sibTrans2D1" presStyleIdx="0" presStyleCnt="6"/>
      <dgm:spPr/>
    </dgm:pt>
    <dgm:pt modelId="{7EFAE31B-B358-41AD-A875-544FA992605A}" type="pres">
      <dgm:prSet presAssocID="{92991BA4-9F96-4620-9393-B6B781BA0C77}" presName="node" presStyleLbl="node1" presStyleIdx="0" presStyleCnt="6" custScaleX="74326" custScaleY="70114" custRadScaleRad="102232" custRadScaleInc="84">
        <dgm:presLayoutVars>
          <dgm:bulletEnabled val="1"/>
        </dgm:presLayoutVars>
      </dgm:prSet>
      <dgm:spPr>
        <a:prstGeom prst="flowChartAlternateProcess">
          <a:avLst/>
        </a:prstGeom>
      </dgm:spPr>
    </dgm:pt>
    <dgm:pt modelId="{4EF5F3C6-6918-413E-BFBB-F8D6F3EC052C}" type="pres">
      <dgm:prSet presAssocID="{02098536-2860-45CE-B104-57109423E720}" presName="parTrans" presStyleLbl="sibTrans2D1" presStyleIdx="1" presStyleCnt="6" custScaleX="84939" custLinFactNeighborX="-2558" custLinFactNeighborY="-8669"/>
      <dgm:spPr/>
    </dgm:pt>
    <dgm:pt modelId="{54D7A260-1468-4865-8C8F-2CA732B52137}" type="pres">
      <dgm:prSet presAssocID="{02098536-2860-45CE-B104-57109423E720}" presName="connectorText" presStyleLbl="sibTrans2D1" presStyleIdx="1" presStyleCnt="6"/>
      <dgm:spPr/>
    </dgm:pt>
    <dgm:pt modelId="{4ED8F407-3B62-4172-886C-240939F6B495}" type="pres">
      <dgm:prSet presAssocID="{9FE1B1BF-C994-4133-B494-63FE94CD8F66}" presName="node" presStyleLbl="node1" presStyleIdx="1" presStyleCnt="6" custScaleX="77683" custScaleY="74658" custRadScaleRad="118877" custRadScaleInc="-22956">
        <dgm:presLayoutVars>
          <dgm:bulletEnabled val="1"/>
        </dgm:presLayoutVars>
      </dgm:prSet>
      <dgm:spPr>
        <a:prstGeom prst="flowChartAlternateProcess">
          <a:avLst/>
        </a:prstGeom>
      </dgm:spPr>
    </dgm:pt>
    <dgm:pt modelId="{37226E57-D8B0-4A50-98EC-7C5398393433}" type="pres">
      <dgm:prSet presAssocID="{7A3BCABD-9170-4A30-934F-D55E30F3D416}" presName="parTrans" presStyleLbl="sibTrans2D1" presStyleIdx="2" presStyleCnt="6" custScaleX="103141" custLinFactNeighborX="-9935" custLinFactNeighborY="-10376"/>
      <dgm:spPr/>
    </dgm:pt>
    <dgm:pt modelId="{325CA8E1-90B3-4959-AC44-866E38E808EA}" type="pres">
      <dgm:prSet presAssocID="{7A3BCABD-9170-4A30-934F-D55E30F3D416}" presName="connectorText" presStyleLbl="sibTrans2D1" presStyleIdx="2" presStyleCnt="6"/>
      <dgm:spPr/>
    </dgm:pt>
    <dgm:pt modelId="{8117E8DD-C2AA-489F-A856-0B3157283C9C}" type="pres">
      <dgm:prSet presAssocID="{3E373FDF-1F7B-4228-A357-D51810B336B2}" presName="node" presStyleLbl="node1" presStyleIdx="2" presStyleCnt="6" custScaleX="77549" custScaleY="70943" custRadScaleRad="121268" custRadScaleInc="41139">
        <dgm:presLayoutVars>
          <dgm:bulletEnabled val="1"/>
        </dgm:presLayoutVars>
      </dgm:prSet>
      <dgm:spPr>
        <a:prstGeom prst="flowChartAlternateProcess">
          <a:avLst/>
        </a:prstGeom>
      </dgm:spPr>
    </dgm:pt>
    <dgm:pt modelId="{C9980AE2-D539-4D6F-85F5-F02C366C2219}" type="pres">
      <dgm:prSet presAssocID="{CB2BE982-1F93-4B63-BFE4-1351484981AC}" presName="parTrans" presStyleLbl="sibTrans2D1" presStyleIdx="3" presStyleCnt="6" custAng="21418380" custScaleX="127296"/>
      <dgm:spPr/>
    </dgm:pt>
    <dgm:pt modelId="{9EA1B9C5-39F2-44AF-9BDE-8BBBBFCBCE44}" type="pres">
      <dgm:prSet presAssocID="{CB2BE982-1F93-4B63-BFE4-1351484981AC}" presName="connectorText" presStyleLbl="sibTrans2D1" presStyleIdx="3" presStyleCnt="6"/>
      <dgm:spPr/>
    </dgm:pt>
    <dgm:pt modelId="{5C2CF801-58C3-4535-BF8B-5C2BD193CDF1}" type="pres">
      <dgm:prSet presAssocID="{6AA8AF53-57ED-44BF-988E-764E4E22506D}" presName="node" presStyleLbl="node1" presStyleIdx="3" presStyleCnt="6" custScaleX="82102" custScaleY="75658" custRadScaleRad="97613" custRadScaleInc="10090">
        <dgm:presLayoutVars>
          <dgm:bulletEnabled val="1"/>
        </dgm:presLayoutVars>
      </dgm:prSet>
      <dgm:spPr>
        <a:prstGeom prst="flowChartAlternateProcess">
          <a:avLst/>
        </a:prstGeom>
      </dgm:spPr>
    </dgm:pt>
    <dgm:pt modelId="{05A260FF-D149-4CD2-A068-61B1E2E83CC9}" type="pres">
      <dgm:prSet presAssocID="{1FABA89D-5DBF-4947-B234-E452DE371470}" presName="parTrans" presStyleLbl="sibTrans2D1" presStyleIdx="4" presStyleCnt="6" custScaleX="107812"/>
      <dgm:spPr/>
    </dgm:pt>
    <dgm:pt modelId="{483B01A8-F4D5-43EE-8F5A-97C02BEFAFD4}" type="pres">
      <dgm:prSet presAssocID="{1FABA89D-5DBF-4947-B234-E452DE371470}" presName="connectorText" presStyleLbl="sibTrans2D1" presStyleIdx="4" presStyleCnt="6"/>
      <dgm:spPr/>
    </dgm:pt>
    <dgm:pt modelId="{74FEA75C-A8AC-484F-9D55-50D8FB15EFE6}" type="pres">
      <dgm:prSet presAssocID="{982A583D-D409-4E2A-A395-97612B54B6DF}" presName="node" presStyleLbl="node1" presStyleIdx="4" presStyleCnt="6" custScaleX="79675" custScaleY="76318" custRadScaleRad="117196" custRadScaleInc="9405">
        <dgm:presLayoutVars>
          <dgm:bulletEnabled val="1"/>
        </dgm:presLayoutVars>
      </dgm:prSet>
      <dgm:spPr>
        <a:prstGeom prst="flowChartAlternateProcess">
          <a:avLst/>
        </a:prstGeom>
      </dgm:spPr>
    </dgm:pt>
    <dgm:pt modelId="{A9E1DE66-0613-4ADD-A1D6-FF4712277927}" type="pres">
      <dgm:prSet presAssocID="{4B1BA80E-47E8-4902-B7A7-577CA3A713D5}" presName="parTrans" presStyleLbl="sibTrans2D1" presStyleIdx="5" presStyleCnt="6" custScaleX="96634" custLinFactNeighborX="14955" custLinFactNeighborY="20752"/>
      <dgm:spPr/>
    </dgm:pt>
    <dgm:pt modelId="{1C31C4B4-2A0A-47E8-A8E9-3B85EA755CBC}" type="pres">
      <dgm:prSet presAssocID="{4B1BA80E-47E8-4902-B7A7-577CA3A713D5}" presName="connectorText" presStyleLbl="sibTrans2D1" presStyleIdx="5" presStyleCnt="6"/>
      <dgm:spPr/>
    </dgm:pt>
    <dgm:pt modelId="{449735B5-5F23-4A85-8572-14433FA73B5F}" type="pres">
      <dgm:prSet presAssocID="{3F023AB3-F5B7-4D3F-9E63-D791528EDB93}" presName="node" presStyleLbl="node1" presStyleIdx="5" presStyleCnt="6" custScaleX="79249" custScaleY="81309" custRadScaleRad="124157" custRadScaleInc="5717">
        <dgm:presLayoutVars>
          <dgm:bulletEnabled val="1"/>
        </dgm:presLayoutVars>
      </dgm:prSet>
      <dgm:spPr>
        <a:prstGeom prst="roundRect">
          <a:avLst/>
        </a:prstGeom>
      </dgm:spPr>
    </dgm:pt>
  </dgm:ptLst>
  <dgm:cxnLst>
    <dgm:cxn modelId="{40189B04-6A50-46B3-AF92-96D51042BE3B}" type="presOf" srcId="{F9DD8E16-3689-4645-9801-7D894306D052}" destId="{55864D34-439E-4D16-A6FF-C708A3880EF2}" srcOrd="0" destOrd="0" presId="urn:microsoft.com/office/officeart/2005/8/layout/radial5"/>
    <dgm:cxn modelId="{265ADD07-826F-49E0-AD56-3ADC4CDC61D8}" type="presOf" srcId="{6AA8AF53-57ED-44BF-988E-764E4E22506D}" destId="{5C2CF801-58C3-4535-BF8B-5C2BD193CDF1}" srcOrd="0" destOrd="0" presId="urn:microsoft.com/office/officeart/2005/8/layout/radial5"/>
    <dgm:cxn modelId="{1003B816-447A-493E-9B9B-448715864552}" srcId="{F9DD8E16-3689-4645-9801-7D894306D052}" destId="{1827D0A5-234E-4B84-AC4A-D269FF9AA655}" srcOrd="0" destOrd="0" parTransId="{453E5805-E2AC-4714-95D3-3DC395844BA7}" sibTransId="{F08422A7-EC07-46B4-97F2-3508B22381B2}"/>
    <dgm:cxn modelId="{ADB0AD18-4B59-4045-87C6-B7DEC0DD9EC4}" srcId="{F9DD8E16-3689-4645-9801-7D894306D052}" destId="{BF807E37-B026-4DC9-B5BD-F5D66AE0D2F0}" srcOrd="2" destOrd="0" parTransId="{7D1CFAA4-1850-499B-BB79-7BB9656549DE}" sibTransId="{D111DEC9-79C8-469A-AA45-8D24C0C3F1BE}"/>
    <dgm:cxn modelId="{9FD9A11A-0A4F-4240-835F-C914533E6EA9}" type="presOf" srcId="{11FBA2D2-5FBE-4AD8-86C5-73F3091A0C30}" destId="{189057E4-3A1D-4DCE-97AD-A19DFB4DA154}" srcOrd="0" destOrd="0" presId="urn:microsoft.com/office/officeart/2005/8/layout/radial5"/>
    <dgm:cxn modelId="{07E71F1D-5DCD-43B9-91E7-292425936E81}" type="presOf" srcId="{1FABA89D-5DBF-4947-B234-E452DE371470}" destId="{05A260FF-D149-4CD2-A068-61B1E2E83CC9}" srcOrd="0" destOrd="0" presId="urn:microsoft.com/office/officeart/2005/8/layout/radial5"/>
    <dgm:cxn modelId="{91C8521E-9577-4E1A-B965-59B01EBA295F}" srcId="{F9DD8E16-3689-4645-9801-7D894306D052}" destId="{BAAE55A8-30F9-4461-95E6-B6C948B68E00}" srcOrd="13" destOrd="0" parTransId="{3C22A4A2-18A3-4EFF-8E72-A214A1F078E1}" sibTransId="{95F1189C-F822-4761-88E0-63BFD7D67B78}"/>
    <dgm:cxn modelId="{D079992E-2C20-48F0-95D7-2E9B41863774}" type="presOf" srcId="{02098536-2860-45CE-B104-57109423E720}" destId="{4EF5F3C6-6918-413E-BFBB-F8D6F3EC052C}" srcOrd="0" destOrd="0" presId="urn:microsoft.com/office/officeart/2005/8/layout/radial5"/>
    <dgm:cxn modelId="{3E2CD235-D788-4EA6-8D3D-E4C00A561228}" srcId="{1827D0A5-234E-4B84-AC4A-D269FF9AA655}" destId="{9FE1B1BF-C994-4133-B494-63FE94CD8F66}" srcOrd="1" destOrd="0" parTransId="{02098536-2860-45CE-B104-57109423E720}" sibTransId="{FA2AB553-494D-4682-A235-015481321FF1}"/>
    <dgm:cxn modelId="{9E87BC63-C6F2-41DB-B916-CF1DA5A183AA}" srcId="{F9DD8E16-3689-4645-9801-7D894306D052}" destId="{EBC5CDF1-B620-42C2-BEB9-F10C5C31D0F9}" srcOrd="7" destOrd="0" parTransId="{66412F3C-DE4D-45C7-8C09-402D03422E36}" sibTransId="{0093AF82-027C-423A-AE12-75E4D0EB0D44}"/>
    <dgm:cxn modelId="{F3552F45-B5A6-45B4-929D-3D6A6C746E44}" srcId="{F9DD8E16-3689-4645-9801-7D894306D052}" destId="{0FDC0C59-80AB-499B-85AF-6EEB93377379}" srcOrd="14" destOrd="0" parTransId="{12FD67E8-8B86-429C-91DB-3D0ED4EE7FC0}" sibTransId="{C8E3A030-B441-4033-86B1-809AF8FE5BA6}"/>
    <dgm:cxn modelId="{5181A568-14B5-492B-9BD0-C1DFFAE0050C}" type="presOf" srcId="{CB2BE982-1F93-4B63-BFE4-1351484981AC}" destId="{9EA1B9C5-39F2-44AF-9BDE-8BBBBFCBCE44}" srcOrd="1" destOrd="0" presId="urn:microsoft.com/office/officeart/2005/8/layout/radial5"/>
    <dgm:cxn modelId="{67CE4D4A-D48C-4EA0-BDEA-F7A4023B90EF}" srcId="{F9DD8E16-3689-4645-9801-7D894306D052}" destId="{1369640C-97E1-4449-BFFD-1B2CFACF3AC9}" srcOrd="5" destOrd="0" parTransId="{29947F4F-4D65-46F4-A9B5-980DDCDCDD5F}" sibTransId="{A184CA6A-574A-424E-A676-65E9BA34779C}"/>
    <dgm:cxn modelId="{D405394B-9091-4A4D-8042-5B892B511E0D}" srcId="{1827D0A5-234E-4B84-AC4A-D269FF9AA655}" destId="{3F023AB3-F5B7-4D3F-9E63-D791528EDB93}" srcOrd="5" destOrd="0" parTransId="{4B1BA80E-47E8-4902-B7A7-577CA3A713D5}" sibTransId="{595EFAF0-9691-4FCA-8AB1-A90C6222D7DB}"/>
    <dgm:cxn modelId="{F4DAC06C-7301-4732-8B32-897CE5DDDB12}" type="presOf" srcId="{11FBA2D2-5FBE-4AD8-86C5-73F3091A0C30}" destId="{781D91D3-F445-4D89-845A-E7E73588D130}" srcOrd="1" destOrd="0" presId="urn:microsoft.com/office/officeart/2005/8/layout/radial5"/>
    <dgm:cxn modelId="{94485B4E-A122-4DA7-A13C-CA15780E6B19}" srcId="{F9DD8E16-3689-4645-9801-7D894306D052}" destId="{C5096D1B-C043-4D8C-AC51-396BAE81F55A}" srcOrd="12" destOrd="0" parTransId="{E284A13C-2F33-40FA-8CB0-45584A36825F}" sibTransId="{FBD3FB1A-4CC0-4BAF-9F69-B81A8B8457CE}"/>
    <dgm:cxn modelId="{2CC17571-F2E3-4621-8F9D-C16A61278327}" type="presOf" srcId="{3E373FDF-1F7B-4228-A357-D51810B336B2}" destId="{8117E8DD-C2AA-489F-A856-0B3157283C9C}" srcOrd="0" destOrd="0" presId="urn:microsoft.com/office/officeart/2005/8/layout/radial5"/>
    <dgm:cxn modelId="{1C280A52-7F04-4129-B6FC-02D03BF34E60}" type="presOf" srcId="{CB2BE982-1F93-4B63-BFE4-1351484981AC}" destId="{C9980AE2-D539-4D6F-85F5-F02C366C2219}" srcOrd="0" destOrd="0" presId="urn:microsoft.com/office/officeart/2005/8/layout/radial5"/>
    <dgm:cxn modelId="{E6DBAB57-D68C-496D-A434-2E3B3F9642F2}" type="presOf" srcId="{7A3BCABD-9170-4A30-934F-D55E30F3D416}" destId="{37226E57-D8B0-4A50-98EC-7C5398393433}" srcOrd="0" destOrd="0" presId="urn:microsoft.com/office/officeart/2005/8/layout/radial5"/>
    <dgm:cxn modelId="{64BC4F5A-7A9A-4D96-BB9D-0CD448B7FA31}" srcId="{1827D0A5-234E-4B84-AC4A-D269FF9AA655}" destId="{6AA8AF53-57ED-44BF-988E-764E4E22506D}" srcOrd="3" destOrd="0" parTransId="{CB2BE982-1F93-4B63-BFE4-1351484981AC}" sibTransId="{9997A652-A223-488E-A2D7-46C2C4D044B2}"/>
    <dgm:cxn modelId="{7F45DF7B-24F7-4A07-9F38-C7612F9CFAC9}" srcId="{F9DD8E16-3689-4645-9801-7D894306D052}" destId="{483C58FF-E40D-4819-81F8-3297945CEF0F}" srcOrd="3" destOrd="0" parTransId="{6F6B9BC5-10E1-4C65-B7C8-1105DF32F7C4}" sibTransId="{DEF7B631-0BFE-44AF-B0E2-49D650F75D63}"/>
    <dgm:cxn modelId="{561AAE83-4A3E-4F70-AC02-E06788DCEE64}" srcId="{1827D0A5-234E-4B84-AC4A-D269FF9AA655}" destId="{92991BA4-9F96-4620-9393-B6B781BA0C77}" srcOrd="0" destOrd="0" parTransId="{11FBA2D2-5FBE-4AD8-86C5-73F3091A0C30}" sibTransId="{B2AA06D8-E370-4114-8705-C6234976932D}"/>
    <dgm:cxn modelId="{4930968D-D4B4-4732-A457-3A43709AC333}" type="presOf" srcId="{1827D0A5-234E-4B84-AC4A-D269FF9AA655}" destId="{E5CCC3F0-154D-4128-8F84-1C9D2FCB1469}" srcOrd="0" destOrd="0" presId="urn:microsoft.com/office/officeart/2005/8/layout/radial5"/>
    <dgm:cxn modelId="{DEFA1F9E-1DB5-4FDF-AB25-C18517DC81FD}" srcId="{1827D0A5-234E-4B84-AC4A-D269FF9AA655}" destId="{982A583D-D409-4E2A-A395-97612B54B6DF}" srcOrd="4" destOrd="0" parTransId="{1FABA89D-5DBF-4947-B234-E452DE371470}" sibTransId="{620C0027-D6B7-46BA-84D2-4108CC277983}"/>
    <dgm:cxn modelId="{D7CC909E-07CA-4685-9E23-4CCDCAA80DC2}" type="presOf" srcId="{9FE1B1BF-C994-4133-B494-63FE94CD8F66}" destId="{4ED8F407-3B62-4172-886C-240939F6B495}" srcOrd="0" destOrd="0" presId="urn:microsoft.com/office/officeart/2005/8/layout/radial5"/>
    <dgm:cxn modelId="{22CC4AA1-30EF-4848-950F-4319EA2EED0E}" srcId="{F9DD8E16-3689-4645-9801-7D894306D052}" destId="{FB3D0B28-6600-49EC-BFD6-EDDA1FC61F31}" srcOrd="9" destOrd="0" parTransId="{0610441B-4C84-4BB5-B9B5-9BDE6C6A6D2C}" sibTransId="{BA68DF85-CE45-489F-B530-6E0F1996D09E}"/>
    <dgm:cxn modelId="{D3CA11A5-92AE-4B35-BE3B-6D2D303FA29A}" srcId="{F9DD8E16-3689-4645-9801-7D894306D052}" destId="{F0721EC6-390E-4060-AB8C-F62779C4188A}" srcOrd="4" destOrd="0" parTransId="{6797F118-1DD6-4C58-B834-D7F1E38D60D5}" sibTransId="{D22851D5-FC9D-4997-AF0F-15A80E87EA66}"/>
    <dgm:cxn modelId="{BF86A7A7-397F-43B0-88C4-ABC068892003}" srcId="{1827D0A5-234E-4B84-AC4A-D269FF9AA655}" destId="{3E373FDF-1F7B-4228-A357-D51810B336B2}" srcOrd="2" destOrd="0" parTransId="{7A3BCABD-9170-4A30-934F-D55E30F3D416}" sibTransId="{72A3AD0B-9F9D-40C4-BFCC-8E480F3F9DB4}"/>
    <dgm:cxn modelId="{6D01D6AC-CFBB-45EB-AF72-EF3FC15F292C}" type="presOf" srcId="{7A3BCABD-9170-4A30-934F-D55E30F3D416}" destId="{325CA8E1-90B3-4959-AC44-866E38E808EA}" srcOrd="1" destOrd="0" presId="urn:microsoft.com/office/officeart/2005/8/layout/radial5"/>
    <dgm:cxn modelId="{736DE2AE-B1AE-45EE-A2BF-1F76B3DAC8B0}" type="presOf" srcId="{92991BA4-9F96-4620-9393-B6B781BA0C77}" destId="{7EFAE31B-B358-41AD-A875-544FA992605A}" srcOrd="0" destOrd="0" presId="urn:microsoft.com/office/officeart/2005/8/layout/radial5"/>
    <dgm:cxn modelId="{5D3A7EBC-5C58-4162-8C92-B6EB1608D031}" srcId="{F9DD8E16-3689-4645-9801-7D894306D052}" destId="{ECC635D3-6FD0-4FE9-9A0A-D4D1BCEE7C92}" srcOrd="1" destOrd="0" parTransId="{9B90E1F6-C6C5-4C74-84A8-F6009254D72E}" sibTransId="{F1196E8D-D622-4B08-B427-AD5A303F78D2}"/>
    <dgm:cxn modelId="{AD9F58C5-8252-4223-953C-97CFF4A1D934}" type="presOf" srcId="{4B1BA80E-47E8-4902-B7A7-577CA3A713D5}" destId="{A9E1DE66-0613-4ADD-A1D6-FF4712277927}" srcOrd="0" destOrd="0" presId="urn:microsoft.com/office/officeart/2005/8/layout/radial5"/>
    <dgm:cxn modelId="{D32EECC7-E465-478C-95B3-44B49A9595D6}" srcId="{F9DD8E16-3689-4645-9801-7D894306D052}" destId="{C7DE1598-930C-4A87-8F0D-2C66C1846C1E}" srcOrd="10" destOrd="0" parTransId="{C0933E2D-F4AB-45D4-975A-A6DFEA94E94F}" sibTransId="{1D846600-B0D1-49E3-A40E-EA2FB5E919B9}"/>
    <dgm:cxn modelId="{3D4C29CE-E650-4D6F-888C-EB51234555F4}" type="presOf" srcId="{02098536-2860-45CE-B104-57109423E720}" destId="{54D7A260-1468-4865-8C8F-2CA732B52137}" srcOrd="1" destOrd="0" presId="urn:microsoft.com/office/officeart/2005/8/layout/radial5"/>
    <dgm:cxn modelId="{70AC90E0-5C27-4631-8DAC-4897B91B18F1}" type="presOf" srcId="{982A583D-D409-4E2A-A395-97612B54B6DF}" destId="{74FEA75C-A8AC-484F-9D55-50D8FB15EFE6}" srcOrd="0" destOrd="0" presId="urn:microsoft.com/office/officeart/2005/8/layout/radial5"/>
    <dgm:cxn modelId="{684961E2-0D63-4868-9A72-D22EC5E69B03}" srcId="{F9DD8E16-3689-4645-9801-7D894306D052}" destId="{A5B68D5D-356E-4143-91CB-D7DBE5A45F9D}" srcOrd="11" destOrd="0" parTransId="{C34B39B8-1421-48B4-9419-83D685CCC2E7}" sibTransId="{9D7013F9-6982-4B1F-950C-3C2870C6DF0D}"/>
    <dgm:cxn modelId="{8A2E0BE8-E031-4EB4-9834-D7F63821A83B}" srcId="{F9DD8E16-3689-4645-9801-7D894306D052}" destId="{ED8B515A-0A92-4E0F-A621-0FB64EA0A3BA}" srcOrd="8" destOrd="0" parTransId="{EAB63FE1-91D2-47C2-9FBD-CDA7181F8E5F}" sibTransId="{E86E2DA8-2852-422D-92CA-D93A4289DA58}"/>
    <dgm:cxn modelId="{04EA3FE8-703A-4062-925D-E4B5FEB68C98}" type="presOf" srcId="{4B1BA80E-47E8-4902-B7A7-577CA3A713D5}" destId="{1C31C4B4-2A0A-47E8-A8E9-3B85EA755CBC}" srcOrd="1" destOrd="0" presId="urn:microsoft.com/office/officeart/2005/8/layout/radial5"/>
    <dgm:cxn modelId="{32C125E9-F568-48BE-8E46-D3B1B4DCA36E}" srcId="{F9DD8E16-3689-4645-9801-7D894306D052}" destId="{505F9221-7E39-417F-9CE0-D2DC1ECA77FF}" srcOrd="6" destOrd="0" parTransId="{DD327130-A143-4538-9F62-74D4A12F0D8D}" sibTransId="{FC2DD958-6FCF-4FE9-9CD5-F244E03F5927}"/>
    <dgm:cxn modelId="{17945BF4-C411-401C-A255-B57FCF50D00F}" type="presOf" srcId="{1FABA89D-5DBF-4947-B234-E452DE371470}" destId="{483B01A8-F4D5-43EE-8F5A-97C02BEFAFD4}" srcOrd="1" destOrd="0" presId="urn:microsoft.com/office/officeart/2005/8/layout/radial5"/>
    <dgm:cxn modelId="{5F2EB5FD-8CBD-4518-8420-E7C7FE0AF93F}" type="presOf" srcId="{3F023AB3-F5B7-4D3F-9E63-D791528EDB93}" destId="{449735B5-5F23-4A85-8572-14433FA73B5F}" srcOrd="0" destOrd="0" presId="urn:microsoft.com/office/officeart/2005/8/layout/radial5"/>
    <dgm:cxn modelId="{8FA5E3CC-435B-4255-B15B-FD67BFCCADA9}" type="presParOf" srcId="{55864D34-439E-4D16-A6FF-C708A3880EF2}" destId="{E5CCC3F0-154D-4128-8F84-1C9D2FCB1469}" srcOrd="0" destOrd="0" presId="urn:microsoft.com/office/officeart/2005/8/layout/radial5"/>
    <dgm:cxn modelId="{F32E6025-9C20-46EE-9A28-F3A44C03CB29}" type="presParOf" srcId="{55864D34-439E-4D16-A6FF-C708A3880EF2}" destId="{189057E4-3A1D-4DCE-97AD-A19DFB4DA154}" srcOrd="1" destOrd="0" presId="urn:microsoft.com/office/officeart/2005/8/layout/radial5"/>
    <dgm:cxn modelId="{64FEE2C5-A387-4536-88AB-42C6EABAAD89}" type="presParOf" srcId="{189057E4-3A1D-4DCE-97AD-A19DFB4DA154}" destId="{781D91D3-F445-4D89-845A-E7E73588D130}" srcOrd="0" destOrd="0" presId="urn:microsoft.com/office/officeart/2005/8/layout/radial5"/>
    <dgm:cxn modelId="{07E47B31-F30B-4A85-AC88-4506823E034A}" type="presParOf" srcId="{55864D34-439E-4D16-A6FF-C708A3880EF2}" destId="{7EFAE31B-B358-41AD-A875-544FA992605A}" srcOrd="2" destOrd="0" presId="urn:microsoft.com/office/officeart/2005/8/layout/radial5"/>
    <dgm:cxn modelId="{6503A4C8-A17D-40AE-8C86-6F142A4B32A5}" type="presParOf" srcId="{55864D34-439E-4D16-A6FF-C708A3880EF2}" destId="{4EF5F3C6-6918-413E-BFBB-F8D6F3EC052C}" srcOrd="3" destOrd="0" presId="urn:microsoft.com/office/officeart/2005/8/layout/radial5"/>
    <dgm:cxn modelId="{8E0C94F6-3144-4E3F-AB86-A7D0AD43FB03}" type="presParOf" srcId="{4EF5F3C6-6918-413E-BFBB-F8D6F3EC052C}" destId="{54D7A260-1468-4865-8C8F-2CA732B52137}" srcOrd="0" destOrd="0" presId="urn:microsoft.com/office/officeart/2005/8/layout/radial5"/>
    <dgm:cxn modelId="{E98392B0-9DB6-45C2-A3DA-8A3F3DD1E32B}" type="presParOf" srcId="{55864D34-439E-4D16-A6FF-C708A3880EF2}" destId="{4ED8F407-3B62-4172-886C-240939F6B495}" srcOrd="4" destOrd="0" presId="urn:microsoft.com/office/officeart/2005/8/layout/radial5"/>
    <dgm:cxn modelId="{370F5727-CAB3-4ACE-A1A9-751FFBC1630C}" type="presParOf" srcId="{55864D34-439E-4D16-A6FF-C708A3880EF2}" destId="{37226E57-D8B0-4A50-98EC-7C5398393433}" srcOrd="5" destOrd="0" presId="urn:microsoft.com/office/officeart/2005/8/layout/radial5"/>
    <dgm:cxn modelId="{3540CFB3-F832-49B1-BD0B-0636DF5E11ED}" type="presParOf" srcId="{37226E57-D8B0-4A50-98EC-7C5398393433}" destId="{325CA8E1-90B3-4959-AC44-866E38E808EA}" srcOrd="0" destOrd="0" presId="urn:microsoft.com/office/officeart/2005/8/layout/radial5"/>
    <dgm:cxn modelId="{B67498E7-77AA-4BC8-BF1F-798682368947}" type="presParOf" srcId="{55864D34-439E-4D16-A6FF-C708A3880EF2}" destId="{8117E8DD-C2AA-489F-A856-0B3157283C9C}" srcOrd="6" destOrd="0" presId="urn:microsoft.com/office/officeart/2005/8/layout/radial5"/>
    <dgm:cxn modelId="{C1E01618-5A39-4D9E-841A-407E633D09A1}" type="presParOf" srcId="{55864D34-439E-4D16-A6FF-C708A3880EF2}" destId="{C9980AE2-D539-4D6F-85F5-F02C366C2219}" srcOrd="7" destOrd="0" presId="urn:microsoft.com/office/officeart/2005/8/layout/radial5"/>
    <dgm:cxn modelId="{7B96E07D-9BCD-4046-B397-AA7F7CBA8D08}" type="presParOf" srcId="{C9980AE2-D539-4D6F-85F5-F02C366C2219}" destId="{9EA1B9C5-39F2-44AF-9BDE-8BBBBFCBCE44}" srcOrd="0" destOrd="0" presId="urn:microsoft.com/office/officeart/2005/8/layout/radial5"/>
    <dgm:cxn modelId="{41070AB6-CAFF-4DA7-9C2A-66F0A364E359}" type="presParOf" srcId="{55864D34-439E-4D16-A6FF-C708A3880EF2}" destId="{5C2CF801-58C3-4535-BF8B-5C2BD193CDF1}" srcOrd="8" destOrd="0" presId="urn:microsoft.com/office/officeart/2005/8/layout/radial5"/>
    <dgm:cxn modelId="{C5E78BC0-A3D3-48A7-86EF-CE80B4D1EF49}" type="presParOf" srcId="{55864D34-439E-4D16-A6FF-C708A3880EF2}" destId="{05A260FF-D149-4CD2-A068-61B1E2E83CC9}" srcOrd="9" destOrd="0" presId="urn:microsoft.com/office/officeart/2005/8/layout/radial5"/>
    <dgm:cxn modelId="{D1FBC494-3E9F-4960-84A4-7C4DE0BEAD92}" type="presParOf" srcId="{05A260FF-D149-4CD2-A068-61B1E2E83CC9}" destId="{483B01A8-F4D5-43EE-8F5A-97C02BEFAFD4}" srcOrd="0" destOrd="0" presId="urn:microsoft.com/office/officeart/2005/8/layout/radial5"/>
    <dgm:cxn modelId="{9EE45012-C21F-4077-BEED-45A2E7C007D5}" type="presParOf" srcId="{55864D34-439E-4D16-A6FF-C708A3880EF2}" destId="{74FEA75C-A8AC-484F-9D55-50D8FB15EFE6}" srcOrd="10" destOrd="0" presId="urn:microsoft.com/office/officeart/2005/8/layout/radial5"/>
    <dgm:cxn modelId="{98EF6941-FBB2-469F-B859-9C02A3559C8E}" type="presParOf" srcId="{55864D34-439E-4D16-A6FF-C708A3880EF2}" destId="{A9E1DE66-0613-4ADD-A1D6-FF4712277927}" srcOrd="11" destOrd="0" presId="urn:microsoft.com/office/officeart/2005/8/layout/radial5"/>
    <dgm:cxn modelId="{A74AC356-B5C5-4E99-A8E6-98104D9AD2C2}" type="presParOf" srcId="{A9E1DE66-0613-4ADD-A1D6-FF4712277927}" destId="{1C31C4B4-2A0A-47E8-A8E9-3B85EA755CBC}" srcOrd="0" destOrd="0" presId="urn:microsoft.com/office/officeart/2005/8/layout/radial5"/>
    <dgm:cxn modelId="{61C16950-46E9-4C8F-8D49-EB294C41E38F}" type="presParOf" srcId="{55864D34-439E-4D16-A6FF-C708A3880EF2}" destId="{449735B5-5F23-4A85-8572-14433FA73B5F}" srcOrd="12" destOrd="0" presId="urn:microsoft.com/office/officeart/2005/8/layout/radial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556774-DEE0-4BE3-A458-D651E358CB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13D540F-62DB-4516-A311-B90FD77D0747}">
      <dgm:prSet/>
      <dgm:spPr/>
      <dgm:t>
        <a:bodyPr/>
        <a:lstStyle/>
        <a:p>
          <a:r>
            <a:rPr lang="en-GB" b="1" dirty="0" err="1"/>
            <a:t>CityConnect</a:t>
          </a:r>
          <a:r>
            <a:rPr lang="en-GB" b="1" dirty="0"/>
            <a:t> Journey Planner </a:t>
          </a:r>
          <a:r>
            <a:rPr lang="en-GB" b="1" dirty="0">
              <a:solidFill>
                <a:srgbClr val="0070C0"/>
              </a:solidFill>
            </a:rPr>
            <a:t>- </a:t>
          </a:r>
          <a:r>
            <a:rPr lang="en-GB" b="1" dirty="0">
              <a:solidFill>
                <a:srgbClr val="0070C0"/>
              </a:solidFill>
              <a:hlinkClick xmlns:r="http://schemas.openxmlformats.org/officeDocument/2006/relationships" r:id="rId1">
                <a:extLst>
                  <a:ext uri="{A12FA001-AC4F-418D-AE19-62706E023703}">
                    <ahyp:hlinkClr xmlns:ahyp="http://schemas.microsoft.com/office/drawing/2018/hyperlinkcolor" val="tx"/>
                  </a:ext>
                </a:extLst>
              </a:hlinkClick>
            </a:rPr>
            <a:t>cyclemap.cyclecityconnect.co.uk </a:t>
          </a:r>
          <a:endParaRPr lang="en-US" dirty="0">
            <a:solidFill>
              <a:srgbClr val="0070C0"/>
            </a:solidFill>
          </a:endParaRPr>
        </a:p>
      </dgm:t>
    </dgm:pt>
    <dgm:pt modelId="{22913D7F-6808-43B9-BFB7-B3D6818E8ECF}" type="parTrans" cxnId="{2DE91BC0-AAE1-4F59-AA4D-3BB24970742E}">
      <dgm:prSet/>
      <dgm:spPr/>
      <dgm:t>
        <a:bodyPr/>
        <a:lstStyle/>
        <a:p>
          <a:endParaRPr lang="en-US"/>
        </a:p>
      </dgm:t>
    </dgm:pt>
    <dgm:pt modelId="{00CBD307-3FA0-477F-8E8D-3AB9EE9D9456}" type="sibTrans" cxnId="{2DE91BC0-AAE1-4F59-AA4D-3BB24970742E}">
      <dgm:prSet/>
      <dgm:spPr/>
      <dgm:t>
        <a:bodyPr/>
        <a:lstStyle/>
        <a:p>
          <a:endParaRPr lang="en-US"/>
        </a:p>
      </dgm:t>
    </dgm:pt>
    <dgm:pt modelId="{FCE8D331-DCAD-4846-B391-2F3C9D4CCC1D}">
      <dgm:prSet/>
      <dgm:spPr/>
      <dgm:t>
        <a:bodyPr/>
        <a:lstStyle/>
        <a:p>
          <a:r>
            <a:rPr lang="en-GB"/>
            <a:t>Choose between the fastest and quietest routes for cycling or walking</a:t>
          </a:r>
          <a:endParaRPr lang="en-US"/>
        </a:p>
      </dgm:t>
    </dgm:pt>
    <dgm:pt modelId="{6C57EE71-91B7-4600-A3AD-E96079E04263}" type="parTrans" cxnId="{D583F966-7AEA-463B-96E9-AD0108535A5A}">
      <dgm:prSet/>
      <dgm:spPr/>
      <dgm:t>
        <a:bodyPr/>
        <a:lstStyle/>
        <a:p>
          <a:endParaRPr lang="en-US"/>
        </a:p>
      </dgm:t>
    </dgm:pt>
    <dgm:pt modelId="{8C649960-8469-4E59-A2E9-B97866826651}" type="sibTrans" cxnId="{D583F966-7AEA-463B-96E9-AD0108535A5A}">
      <dgm:prSet/>
      <dgm:spPr/>
      <dgm:t>
        <a:bodyPr/>
        <a:lstStyle/>
        <a:p>
          <a:endParaRPr lang="en-US"/>
        </a:p>
      </dgm:t>
    </dgm:pt>
    <dgm:pt modelId="{E7D584FE-B2DC-43DD-892E-316053B36481}">
      <dgm:prSet/>
      <dgm:spPr/>
      <dgm:t>
        <a:bodyPr/>
        <a:lstStyle/>
        <a:p>
          <a:r>
            <a:rPr lang="en-GB" b="1" dirty="0">
              <a:solidFill>
                <a:srgbClr val="0070C0"/>
              </a:solidFill>
              <a:hlinkClick xmlns:r="http://schemas.openxmlformats.org/officeDocument/2006/relationships" r:id="rId2">
                <a:extLst>
                  <a:ext uri="{A12FA001-AC4F-418D-AE19-62706E023703}">
                    <ahyp:hlinkClr xmlns:ahyp="http://schemas.microsoft.com/office/drawing/2018/hyperlinkcolor" val="tx"/>
                  </a:ext>
                </a:extLst>
              </a:hlinkClick>
            </a:rPr>
            <a:t>Google Maps </a:t>
          </a:r>
          <a:r>
            <a:rPr lang="en-GB" b="1" dirty="0">
              <a:solidFill>
                <a:schemeClr val="tx1"/>
              </a:solidFill>
            </a:rPr>
            <a:t>can help you do all sorts – </a:t>
          </a:r>
          <a:endParaRPr lang="en-US" dirty="0">
            <a:solidFill>
              <a:schemeClr val="tx1"/>
            </a:solidFill>
          </a:endParaRPr>
        </a:p>
      </dgm:t>
    </dgm:pt>
    <dgm:pt modelId="{8786F521-7789-47FF-AC3C-5CC3498E212C}" type="parTrans" cxnId="{79F4D257-7F18-43AE-8382-4BB20C1F43E9}">
      <dgm:prSet/>
      <dgm:spPr/>
      <dgm:t>
        <a:bodyPr/>
        <a:lstStyle/>
        <a:p>
          <a:endParaRPr lang="en-US"/>
        </a:p>
      </dgm:t>
    </dgm:pt>
    <dgm:pt modelId="{C8BB5450-566B-42E6-88A0-85226EA30AFB}" type="sibTrans" cxnId="{79F4D257-7F18-43AE-8382-4BB20C1F43E9}">
      <dgm:prSet/>
      <dgm:spPr/>
      <dgm:t>
        <a:bodyPr/>
        <a:lstStyle/>
        <a:p>
          <a:endParaRPr lang="en-US"/>
        </a:p>
      </dgm:t>
    </dgm:pt>
    <dgm:pt modelId="{8232EFC2-62E6-4DC3-8A59-EEE7C409F2FC}">
      <dgm:prSet/>
      <dgm:spPr/>
      <dgm:t>
        <a:bodyPr/>
        <a:lstStyle/>
        <a:p>
          <a:r>
            <a:rPr lang="en-GB" dirty="0"/>
            <a:t>-Get directions.</a:t>
          </a:r>
          <a:endParaRPr lang="en-US" dirty="0"/>
        </a:p>
      </dgm:t>
    </dgm:pt>
    <dgm:pt modelId="{B3A8C6CC-6F8D-4C38-B224-D0EFB3769BC1}" type="parTrans" cxnId="{ECA24AE5-5157-4A25-BC04-A5C208BCDD8F}">
      <dgm:prSet/>
      <dgm:spPr/>
      <dgm:t>
        <a:bodyPr/>
        <a:lstStyle/>
        <a:p>
          <a:endParaRPr lang="en-US"/>
        </a:p>
      </dgm:t>
    </dgm:pt>
    <dgm:pt modelId="{406D6137-EFAC-4747-B480-D0009974D1B3}" type="sibTrans" cxnId="{ECA24AE5-5157-4A25-BC04-A5C208BCDD8F}">
      <dgm:prSet/>
      <dgm:spPr/>
      <dgm:t>
        <a:bodyPr/>
        <a:lstStyle/>
        <a:p>
          <a:endParaRPr lang="en-US"/>
        </a:p>
      </dgm:t>
    </dgm:pt>
    <dgm:pt modelId="{9F870E1B-FFED-4C2F-9382-50B933FD22F0}">
      <dgm:prSet/>
      <dgm:spPr/>
      <dgm:t>
        <a:bodyPr/>
        <a:lstStyle/>
        <a:p>
          <a:r>
            <a:rPr lang="en-GB"/>
            <a:t>-Find out where to cross safely using the yellow peg. </a:t>
          </a:r>
          <a:endParaRPr lang="en-US"/>
        </a:p>
      </dgm:t>
    </dgm:pt>
    <dgm:pt modelId="{55A0EFB5-2BED-48F7-8047-638A83C9768A}" type="parTrans" cxnId="{C9AA7463-5487-4927-8BF3-E643DAE99605}">
      <dgm:prSet/>
      <dgm:spPr/>
      <dgm:t>
        <a:bodyPr/>
        <a:lstStyle/>
        <a:p>
          <a:endParaRPr lang="en-US"/>
        </a:p>
      </dgm:t>
    </dgm:pt>
    <dgm:pt modelId="{C5370BF6-F0BE-4359-801A-E9DC3D30E3E0}" type="sibTrans" cxnId="{C9AA7463-5487-4927-8BF3-E643DAE99605}">
      <dgm:prSet/>
      <dgm:spPr/>
      <dgm:t>
        <a:bodyPr/>
        <a:lstStyle/>
        <a:p>
          <a:endParaRPr lang="en-US"/>
        </a:p>
      </dgm:t>
    </dgm:pt>
    <dgm:pt modelId="{8D0985C1-E3CD-42B0-B67E-7ACC1720D7F9}">
      <dgm:prSet/>
      <dgm:spPr/>
      <dgm:t>
        <a:bodyPr/>
        <a:lstStyle/>
        <a:p>
          <a:r>
            <a:rPr lang="en-GB"/>
            <a:t>-See if there’s a quieter, safer route.</a:t>
          </a:r>
          <a:endParaRPr lang="en-US"/>
        </a:p>
      </dgm:t>
    </dgm:pt>
    <dgm:pt modelId="{53479CAF-1DE9-4C8C-A0BE-0537516F37AD}" type="parTrans" cxnId="{C2ECAC51-C8B2-4BB2-B840-15C67809110B}">
      <dgm:prSet/>
      <dgm:spPr/>
      <dgm:t>
        <a:bodyPr/>
        <a:lstStyle/>
        <a:p>
          <a:endParaRPr lang="en-US"/>
        </a:p>
      </dgm:t>
    </dgm:pt>
    <dgm:pt modelId="{AE52791D-1D7F-4820-B5BB-8655EF2913FC}" type="sibTrans" cxnId="{C2ECAC51-C8B2-4BB2-B840-15C67809110B}">
      <dgm:prSet/>
      <dgm:spPr/>
      <dgm:t>
        <a:bodyPr/>
        <a:lstStyle/>
        <a:p>
          <a:endParaRPr lang="en-US"/>
        </a:p>
      </dgm:t>
    </dgm:pt>
    <dgm:pt modelId="{A59E2404-FBA0-4778-917B-4F12B33A90E3}">
      <dgm:prSet/>
      <dgm:spPr/>
      <dgm:t>
        <a:bodyPr/>
        <a:lstStyle/>
        <a:p>
          <a:r>
            <a:rPr lang="en-GB"/>
            <a:t>-Work out what time you need to set off.</a:t>
          </a:r>
          <a:endParaRPr lang="en-US"/>
        </a:p>
      </dgm:t>
    </dgm:pt>
    <dgm:pt modelId="{9CF824D1-998E-4D26-B8EB-A5F7EFA1917B}" type="parTrans" cxnId="{3E930DE0-BF75-4924-9452-6CAA763E42AF}">
      <dgm:prSet/>
      <dgm:spPr/>
      <dgm:t>
        <a:bodyPr/>
        <a:lstStyle/>
        <a:p>
          <a:endParaRPr lang="en-US"/>
        </a:p>
      </dgm:t>
    </dgm:pt>
    <dgm:pt modelId="{175CDF3F-8371-4C98-B463-775A8D796ED1}" type="sibTrans" cxnId="{3E930DE0-BF75-4924-9452-6CAA763E42AF}">
      <dgm:prSet/>
      <dgm:spPr/>
      <dgm:t>
        <a:bodyPr/>
        <a:lstStyle/>
        <a:p>
          <a:endParaRPr lang="en-US"/>
        </a:p>
      </dgm:t>
    </dgm:pt>
    <dgm:pt modelId="{44CB05B1-B403-4CC7-AD47-DF51B138E5E6}">
      <dgm:prSet/>
      <dgm:spPr/>
      <dgm:t>
        <a:bodyPr/>
        <a:lstStyle/>
        <a:p>
          <a:r>
            <a:rPr lang="en-GB" b="1" dirty="0">
              <a:solidFill>
                <a:schemeClr val="tx1"/>
              </a:solidFill>
            </a:rPr>
            <a:t>Make it ‘Appen! - Companies like Arriva &amp; </a:t>
          </a:r>
          <a:r>
            <a:rPr lang="en-GB" b="1" dirty="0" err="1">
              <a:solidFill>
                <a:schemeClr val="tx1"/>
              </a:solidFill>
            </a:rPr>
            <a:t>FirstBus</a:t>
          </a:r>
          <a:r>
            <a:rPr lang="en-GB" b="1" dirty="0">
              <a:solidFill>
                <a:schemeClr val="tx1"/>
              </a:solidFill>
            </a:rPr>
            <a:t> have apps to download </a:t>
          </a:r>
          <a:endParaRPr lang="en-US" dirty="0">
            <a:solidFill>
              <a:schemeClr val="tx1"/>
            </a:solidFill>
          </a:endParaRPr>
        </a:p>
      </dgm:t>
    </dgm:pt>
    <dgm:pt modelId="{D08F5CCC-B721-43EC-B903-876196F2DFF8}" type="parTrans" cxnId="{D18CE751-7908-4345-A79A-5D750DAC8016}">
      <dgm:prSet/>
      <dgm:spPr/>
      <dgm:t>
        <a:bodyPr/>
        <a:lstStyle/>
        <a:p>
          <a:endParaRPr lang="en-US"/>
        </a:p>
      </dgm:t>
    </dgm:pt>
    <dgm:pt modelId="{9DDC9D0B-D687-4BFD-A60F-4ECBF72EC339}" type="sibTrans" cxnId="{D18CE751-7908-4345-A79A-5D750DAC8016}">
      <dgm:prSet/>
      <dgm:spPr/>
      <dgm:t>
        <a:bodyPr/>
        <a:lstStyle/>
        <a:p>
          <a:endParaRPr lang="en-US"/>
        </a:p>
      </dgm:t>
    </dgm:pt>
    <dgm:pt modelId="{8CE9A87C-B62F-4B84-B19B-69CE404B847C}">
      <dgm:prSet custT="1"/>
      <dgm:spPr/>
      <dgm:t>
        <a:bodyPr/>
        <a:lstStyle/>
        <a:p>
          <a:r>
            <a:rPr lang="en-GB" sz="1400" b="1" dirty="0">
              <a:solidFill>
                <a:schemeClr val="bg1"/>
              </a:solidFill>
            </a:rPr>
            <a:t>West Yorkshire Metro – </a:t>
          </a:r>
          <a:r>
            <a:rPr lang="en-GB" sz="1400" b="1" dirty="0">
              <a:solidFill>
                <a:srgbClr val="0070C0"/>
              </a:solidFill>
              <a:hlinkClick xmlns:r="http://schemas.openxmlformats.org/officeDocument/2006/relationships" r:id="rId3">
                <a:extLst>
                  <a:ext uri="{A12FA001-AC4F-418D-AE19-62706E023703}">
                    <ahyp:hlinkClr xmlns:ahyp="http://schemas.microsoft.com/office/drawing/2018/hyperlinkcolor" val="tx"/>
                  </a:ext>
                </a:extLst>
              </a:hlinkClick>
            </a:rPr>
            <a:t>www.wymetro.com/plan-a-journey</a:t>
          </a:r>
          <a:endParaRPr lang="en-US" sz="1400" dirty="0">
            <a:solidFill>
              <a:srgbClr val="0070C0"/>
            </a:solidFill>
          </a:endParaRPr>
        </a:p>
      </dgm:t>
    </dgm:pt>
    <dgm:pt modelId="{383820C2-632A-4067-B0E5-68F958DCD794}" type="parTrans" cxnId="{EBE72E17-977F-49E2-AD71-138C7E6592B3}">
      <dgm:prSet/>
      <dgm:spPr/>
      <dgm:t>
        <a:bodyPr/>
        <a:lstStyle/>
        <a:p>
          <a:endParaRPr lang="en-US"/>
        </a:p>
      </dgm:t>
    </dgm:pt>
    <dgm:pt modelId="{8903828A-4678-4701-81D2-212EA8D64DB1}" type="sibTrans" cxnId="{EBE72E17-977F-49E2-AD71-138C7E6592B3}">
      <dgm:prSet/>
      <dgm:spPr/>
      <dgm:t>
        <a:bodyPr/>
        <a:lstStyle/>
        <a:p>
          <a:endParaRPr lang="en-US"/>
        </a:p>
      </dgm:t>
    </dgm:pt>
    <dgm:pt modelId="{4EFCDF03-4EC5-4F90-AEFD-AA3BF2559EE2}">
      <dgm:prSet/>
      <dgm:spPr/>
      <dgm:t>
        <a:bodyPr/>
        <a:lstStyle/>
        <a:p>
          <a:r>
            <a:rPr lang="en-GB" dirty="0"/>
            <a:t>The school’s section has loads of information to help you travel safely all-over West Yorkshire</a:t>
          </a:r>
          <a:endParaRPr lang="en-US" dirty="0"/>
        </a:p>
      </dgm:t>
    </dgm:pt>
    <dgm:pt modelId="{F17123DA-C9CC-4E1A-9C3E-9DFD85498EBD}" type="parTrans" cxnId="{22D5EE09-37E1-4DFE-802E-4F22C0256590}">
      <dgm:prSet/>
      <dgm:spPr/>
      <dgm:t>
        <a:bodyPr/>
        <a:lstStyle/>
        <a:p>
          <a:endParaRPr lang="en-US"/>
        </a:p>
      </dgm:t>
    </dgm:pt>
    <dgm:pt modelId="{852E020B-6D28-46FE-9698-5E08CADC275D}" type="sibTrans" cxnId="{22D5EE09-37E1-4DFE-802E-4F22C0256590}">
      <dgm:prSet/>
      <dgm:spPr/>
      <dgm:t>
        <a:bodyPr/>
        <a:lstStyle/>
        <a:p>
          <a:endParaRPr lang="en-US"/>
        </a:p>
      </dgm:t>
    </dgm:pt>
    <dgm:pt modelId="{3E505C3D-8A1F-411C-B977-63E490C95B30}">
      <dgm:prSet/>
      <dgm:spPr/>
      <dgm:t>
        <a:bodyPr/>
        <a:lstStyle/>
        <a:p>
          <a:r>
            <a:rPr lang="en-GB" b="1" dirty="0">
              <a:solidFill>
                <a:schemeClr val="tx1"/>
              </a:solidFill>
            </a:rPr>
            <a:t>Check if your school offers a cycling course like Bikeability.</a:t>
          </a:r>
          <a:endParaRPr lang="en-US" dirty="0">
            <a:solidFill>
              <a:schemeClr val="tx1"/>
            </a:solidFill>
          </a:endParaRPr>
        </a:p>
      </dgm:t>
    </dgm:pt>
    <dgm:pt modelId="{AE52148F-5D37-49BF-AD28-40981FA42AD2}" type="parTrans" cxnId="{17F52A6D-AABF-470D-9C46-45551CF3FE98}">
      <dgm:prSet/>
      <dgm:spPr/>
      <dgm:t>
        <a:bodyPr/>
        <a:lstStyle/>
        <a:p>
          <a:endParaRPr lang="en-US"/>
        </a:p>
      </dgm:t>
    </dgm:pt>
    <dgm:pt modelId="{0DD3A8FD-21CA-4506-86E7-B2640B841522}" type="sibTrans" cxnId="{17F52A6D-AABF-470D-9C46-45551CF3FE98}">
      <dgm:prSet/>
      <dgm:spPr/>
      <dgm:t>
        <a:bodyPr/>
        <a:lstStyle/>
        <a:p>
          <a:endParaRPr lang="en-US"/>
        </a:p>
      </dgm:t>
    </dgm:pt>
    <dgm:pt modelId="{C4DFC8C5-7DA9-4DAB-B941-ED516BA2817A}">
      <dgm:prSet/>
      <dgm:spPr/>
      <dgm:t>
        <a:bodyPr/>
        <a:lstStyle/>
        <a:p>
          <a:r>
            <a:rPr lang="en-GB" b="1" dirty="0">
              <a:solidFill>
                <a:srgbClr val="0070C0"/>
              </a:solidFill>
              <a:hlinkClick xmlns:r="http://schemas.openxmlformats.org/officeDocument/2006/relationships" r:id="rId4">
                <a:extLst>
                  <a:ext uri="{A12FA001-AC4F-418D-AE19-62706E023703}">
                    <ahyp:hlinkClr xmlns:ahyp="http://schemas.microsoft.com/office/drawing/2018/hyperlinkcolor" val="tx"/>
                  </a:ext>
                </a:extLst>
              </a:hlinkClick>
            </a:rPr>
            <a:t>www.bikeability.org.uk</a:t>
          </a:r>
          <a:endParaRPr lang="en-US" dirty="0">
            <a:solidFill>
              <a:srgbClr val="0070C0"/>
            </a:solidFill>
          </a:endParaRPr>
        </a:p>
      </dgm:t>
    </dgm:pt>
    <dgm:pt modelId="{4DE82640-EAA5-41F3-96CD-61097F901D00}" type="parTrans" cxnId="{AD96E9AA-9DFA-4D5A-A04A-89A46553A1CB}">
      <dgm:prSet/>
      <dgm:spPr/>
      <dgm:t>
        <a:bodyPr/>
        <a:lstStyle/>
        <a:p>
          <a:endParaRPr lang="en-US"/>
        </a:p>
      </dgm:t>
    </dgm:pt>
    <dgm:pt modelId="{6A5D4C90-60BC-4272-BB70-C0C774A60FD8}" type="sibTrans" cxnId="{AD96E9AA-9DFA-4D5A-A04A-89A46553A1CB}">
      <dgm:prSet/>
      <dgm:spPr/>
      <dgm:t>
        <a:bodyPr/>
        <a:lstStyle/>
        <a:p>
          <a:endParaRPr lang="en-US"/>
        </a:p>
      </dgm:t>
    </dgm:pt>
    <dgm:pt modelId="{874EEEF4-0802-4DA3-A61A-6FCA80AE2DB3}" type="pres">
      <dgm:prSet presAssocID="{45556774-DEE0-4BE3-A458-D651E358CB25}" presName="linear" presStyleCnt="0">
        <dgm:presLayoutVars>
          <dgm:animLvl val="lvl"/>
          <dgm:resizeHandles val="exact"/>
        </dgm:presLayoutVars>
      </dgm:prSet>
      <dgm:spPr/>
    </dgm:pt>
    <dgm:pt modelId="{C5DC70B8-7E2F-4F91-A3FE-25733586BE5F}" type="pres">
      <dgm:prSet presAssocID="{613D540F-62DB-4516-A311-B90FD77D0747}" presName="parentText" presStyleLbl="node1" presStyleIdx="0" presStyleCnt="12">
        <dgm:presLayoutVars>
          <dgm:chMax val="0"/>
          <dgm:bulletEnabled val="1"/>
        </dgm:presLayoutVars>
      </dgm:prSet>
      <dgm:spPr/>
    </dgm:pt>
    <dgm:pt modelId="{1AED8F0F-CBB0-4F62-A34D-5CA32A356718}" type="pres">
      <dgm:prSet presAssocID="{00CBD307-3FA0-477F-8E8D-3AB9EE9D9456}" presName="spacer" presStyleCnt="0"/>
      <dgm:spPr/>
    </dgm:pt>
    <dgm:pt modelId="{881FF6AA-03C3-41B0-B8E3-6DBB3256CB3D}" type="pres">
      <dgm:prSet presAssocID="{FCE8D331-DCAD-4846-B391-2F3C9D4CCC1D}" presName="parentText" presStyleLbl="node1" presStyleIdx="1" presStyleCnt="12">
        <dgm:presLayoutVars>
          <dgm:chMax val="0"/>
          <dgm:bulletEnabled val="1"/>
        </dgm:presLayoutVars>
      </dgm:prSet>
      <dgm:spPr/>
    </dgm:pt>
    <dgm:pt modelId="{219DF26E-B939-4A7C-87ED-7BC7AE8DFA24}" type="pres">
      <dgm:prSet presAssocID="{8C649960-8469-4E59-A2E9-B97866826651}" presName="spacer" presStyleCnt="0"/>
      <dgm:spPr/>
    </dgm:pt>
    <dgm:pt modelId="{007290DF-B7D3-4FC0-B854-94DACD19891C}" type="pres">
      <dgm:prSet presAssocID="{E7D584FE-B2DC-43DD-892E-316053B36481}" presName="parentText" presStyleLbl="node1" presStyleIdx="2" presStyleCnt="12">
        <dgm:presLayoutVars>
          <dgm:chMax val="0"/>
          <dgm:bulletEnabled val="1"/>
        </dgm:presLayoutVars>
      </dgm:prSet>
      <dgm:spPr/>
    </dgm:pt>
    <dgm:pt modelId="{4E3CE1F0-B6A5-45A0-9B08-E63CD9B6613D}" type="pres">
      <dgm:prSet presAssocID="{C8BB5450-566B-42E6-88A0-85226EA30AFB}" presName="spacer" presStyleCnt="0"/>
      <dgm:spPr/>
    </dgm:pt>
    <dgm:pt modelId="{CAAAFECC-3543-474F-B9A4-80999C429E38}" type="pres">
      <dgm:prSet presAssocID="{8232EFC2-62E6-4DC3-8A59-EEE7C409F2FC}" presName="parentText" presStyleLbl="node1" presStyleIdx="3" presStyleCnt="12">
        <dgm:presLayoutVars>
          <dgm:chMax val="0"/>
          <dgm:bulletEnabled val="1"/>
        </dgm:presLayoutVars>
      </dgm:prSet>
      <dgm:spPr/>
    </dgm:pt>
    <dgm:pt modelId="{BDBB9678-8E54-4CFA-B1EA-89657499D4FF}" type="pres">
      <dgm:prSet presAssocID="{406D6137-EFAC-4747-B480-D0009974D1B3}" presName="spacer" presStyleCnt="0"/>
      <dgm:spPr/>
    </dgm:pt>
    <dgm:pt modelId="{9EF2FD24-538B-40D0-9284-09F934B35397}" type="pres">
      <dgm:prSet presAssocID="{9F870E1B-FFED-4C2F-9382-50B933FD22F0}" presName="parentText" presStyleLbl="node1" presStyleIdx="4" presStyleCnt="12">
        <dgm:presLayoutVars>
          <dgm:chMax val="0"/>
          <dgm:bulletEnabled val="1"/>
        </dgm:presLayoutVars>
      </dgm:prSet>
      <dgm:spPr/>
    </dgm:pt>
    <dgm:pt modelId="{D50EC992-1FEE-4045-A146-6B14F3E37CDD}" type="pres">
      <dgm:prSet presAssocID="{C5370BF6-F0BE-4359-801A-E9DC3D30E3E0}" presName="spacer" presStyleCnt="0"/>
      <dgm:spPr/>
    </dgm:pt>
    <dgm:pt modelId="{CDF28FEB-4AE5-41CE-BD28-AD154EC7BC2D}" type="pres">
      <dgm:prSet presAssocID="{8D0985C1-E3CD-42B0-B67E-7ACC1720D7F9}" presName="parentText" presStyleLbl="node1" presStyleIdx="5" presStyleCnt="12">
        <dgm:presLayoutVars>
          <dgm:chMax val="0"/>
          <dgm:bulletEnabled val="1"/>
        </dgm:presLayoutVars>
      </dgm:prSet>
      <dgm:spPr/>
    </dgm:pt>
    <dgm:pt modelId="{F6CB3E96-610C-45A5-A584-F3EBF8B4CC89}" type="pres">
      <dgm:prSet presAssocID="{AE52791D-1D7F-4820-B5BB-8655EF2913FC}" presName="spacer" presStyleCnt="0"/>
      <dgm:spPr/>
    </dgm:pt>
    <dgm:pt modelId="{5DEDA1D2-95BB-430F-B520-986A767F4FB7}" type="pres">
      <dgm:prSet presAssocID="{A59E2404-FBA0-4778-917B-4F12B33A90E3}" presName="parentText" presStyleLbl="node1" presStyleIdx="6" presStyleCnt="12">
        <dgm:presLayoutVars>
          <dgm:chMax val="0"/>
          <dgm:bulletEnabled val="1"/>
        </dgm:presLayoutVars>
      </dgm:prSet>
      <dgm:spPr/>
    </dgm:pt>
    <dgm:pt modelId="{9BE6CFB5-16FC-4F6C-B539-41110E2BF39B}" type="pres">
      <dgm:prSet presAssocID="{175CDF3F-8371-4C98-B463-775A8D796ED1}" presName="spacer" presStyleCnt="0"/>
      <dgm:spPr/>
    </dgm:pt>
    <dgm:pt modelId="{4F1CDCE8-1384-42FF-AAC0-70590824B93F}" type="pres">
      <dgm:prSet presAssocID="{44CB05B1-B403-4CC7-AD47-DF51B138E5E6}" presName="parentText" presStyleLbl="node1" presStyleIdx="7" presStyleCnt="12">
        <dgm:presLayoutVars>
          <dgm:chMax val="0"/>
          <dgm:bulletEnabled val="1"/>
        </dgm:presLayoutVars>
      </dgm:prSet>
      <dgm:spPr/>
    </dgm:pt>
    <dgm:pt modelId="{02DEF679-EF75-4C60-8286-94B667A58E18}" type="pres">
      <dgm:prSet presAssocID="{9DDC9D0B-D687-4BFD-A60F-4ECBF72EC339}" presName="spacer" presStyleCnt="0"/>
      <dgm:spPr/>
    </dgm:pt>
    <dgm:pt modelId="{D4907CF1-5C68-4CC5-A251-F231F180345A}" type="pres">
      <dgm:prSet presAssocID="{8CE9A87C-B62F-4B84-B19B-69CE404B847C}" presName="parentText" presStyleLbl="node1" presStyleIdx="8" presStyleCnt="12">
        <dgm:presLayoutVars>
          <dgm:chMax val="0"/>
          <dgm:bulletEnabled val="1"/>
        </dgm:presLayoutVars>
      </dgm:prSet>
      <dgm:spPr/>
    </dgm:pt>
    <dgm:pt modelId="{B471A09B-B1AD-4164-B82A-7C392151C70A}" type="pres">
      <dgm:prSet presAssocID="{8903828A-4678-4701-81D2-212EA8D64DB1}" presName="spacer" presStyleCnt="0"/>
      <dgm:spPr/>
    </dgm:pt>
    <dgm:pt modelId="{63F3E5C8-50B0-4B2C-B7D1-8287EECD2ECC}" type="pres">
      <dgm:prSet presAssocID="{4EFCDF03-4EC5-4F90-AEFD-AA3BF2559EE2}" presName="parentText" presStyleLbl="node1" presStyleIdx="9" presStyleCnt="12">
        <dgm:presLayoutVars>
          <dgm:chMax val="0"/>
          <dgm:bulletEnabled val="1"/>
        </dgm:presLayoutVars>
      </dgm:prSet>
      <dgm:spPr/>
    </dgm:pt>
    <dgm:pt modelId="{D29AC46B-414C-4C22-AFF0-3ED179646517}" type="pres">
      <dgm:prSet presAssocID="{852E020B-6D28-46FE-9698-5E08CADC275D}" presName="spacer" presStyleCnt="0"/>
      <dgm:spPr/>
    </dgm:pt>
    <dgm:pt modelId="{827F9EB9-FBEE-47BE-BC6E-173A30A653D4}" type="pres">
      <dgm:prSet presAssocID="{3E505C3D-8A1F-411C-B977-63E490C95B30}" presName="parentText" presStyleLbl="node1" presStyleIdx="10" presStyleCnt="12">
        <dgm:presLayoutVars>
          <dgm:chMax val="0"/>
          <dgm:bulletEnabled val="1"/>
        </dgm:presLayoutVars>
      </dgm:prSet>
      <dgm:spPr/>
    </dgm:pt>
    <dgm:pt modelId="{77B5A041-3FFA-44E2-B1C6-E6700629FC48}" type="pres">
      <dgm:prSet presAssocID="{0DD3A8FD-21CA-4506-86E7-B2640B841522}" presName="spacer" presStyleCnt="0"/>
      <dgm:spPr/>
    </dgm:pt>
    <dgm:pt modelId="{DCF89D4F-8623-4546-B900-5C14FE77B156}" type="pres">
      <dgm:prSet presAssocID="{C4DFC8C5-7DA9-4DAB-B941-ED516BA2817A}" presName="parentText" presStyleLbl="node1" presStyleIdx="11" presStyleCnt="12">
        <dgm:presLayoutVars>
          <dgm:chMax val="0"/>
          <dgm:bulletEnabled val="1"/>
        </dgm:presLayoutVars>
      </dgm:prSet>
      <dgm:spPr/>
    </dgm:pt>
  </dgm:ptLst>
  <dgm:cxnLst>
    <dgm:cxn modelId="{22D5EE09-37E1-4DFE-802E-4F22C0256590}" srcId="{45556774-DEE0-4BE3-A458-D651E358CB25}" destId="{4EFCDF03-4EC5-4F90-AEFD-AA3BF2559EE2}" srcOrd="9" destOrd="0" parTransId="{F17123DA-C9CC-4E1A-9C3E-9DFD85498EBD}" sibTransId="{852E020B-6D28-46FE-9698-5E08CADC275D}"/>
    <dgm:cxn modelId="{E19AF315-2EC5-4647-8B06-D8359147F963}" type="presOf" srcId="{613D540F-62DB-4516-A311-B90FD77D0747}" destId="{C5DC70B8-7E2F-4F91-A3FE-25733586BE5F}" srcOrd="0" destOrd="0" presId="urn:microsoft.com/office/officeart/2005/8/layout/vList2"/>
    <dgm:cxn modelId="{EBE72E17-977F-49E2-AD71-138C7E6592B3}" srcId="{45556774-DEE0-4BE3-A458-D651E358CB25}" destId="{8CE9A87C-B62F-4B84-B19B-69CE404B847C}" srcOrd="8" destOrd="0" parTransId="{383820C2-632A-4067-B0E5-68F958DCD794}" sibTransId="{8903828A-4678-4701-81D2-212EA8D64DB1}"/>
    <dgm:cxn modelId="{EAE56026-7EEC-481F-929F-31D1A3C4E2E6}" type="presOf" srcId="{45556774-DEE0-4BE3-A458-D651E358CB25}" destId="{874EEEF4-0802-4DA3-A61A-6FCA80AE2DB3}" srcOrd="0" destOrd="0" presId="urn:microsoft.com/office/officeart/2005/8/layout/vList2"/>
    <dgm:cxn modelId="{9C57523C-3683-4E25-8F09-E4852EA67A88}" type="presOf" srcId="{FCE8D331-DCAD-4846-B391-2F3C9D4CCC1D}" destId="{881FF6AA-03C3-41B0-B8E3-6DBB3256CB3D}" srcOrd="0" destOrd="0" presId="urn:microsoft.com/office/officeart/2005/8/layout/vList2"/>
    <dgm:cxn modelId="{C9AA7463-5487-4927-8BF3-E643DAE99605}" srcId="{45556774-DEE0-4BE3-A458-D651E358CB25}" destId="{9F870E1B-FFED-4C2F-9382-50B933FD22F0}" srcOrd="4" destOrd="0" parTransId="{55A0EFB5-2BED-48F7-8047-638A83C9768A}" sibTransId="{C5370BF6-F0BE-4359-801A-E9DC3D30E3E0}"/>
    <dgm:cxn modelId="{D583F966-7AEA-463B-96E9-AD0108535A5A}" srcId="{45556774-DEE0-4BE3-A458-D651E358CB25}" destId="{FCE8D331-DCAD-4846-B391-2F3C9D4CCC1D}" srcOrd="1" destOrd="0" parTransId="{6C57EE71-91B7-4600-A3AD-E96079E04263}" sibTransId="{8C649960-8469-4E59-A2E9-B97866826651}"/>
    <dgm:cxn modelId="{17F52A6D-AABF-470D-9C46-45551CF3FE98}" srcId="{45556774-DEE0-4BE3-A458-D651E358CB25}" destId="{3E505C3D-8A1F-411C-B977-63E490C95B30}" srcOrd="10" destOrd="0" parTransId="{AE52148F-5D37-49BF-AD28-40981FA42AD2}" sibTransId="{0DD3A8FD-21CA-4506-86E7-B2640B841522}"/>
    <dgm:cxn modelId="{C2ECAC51-C8B2-4BB2-B840-15C67809110B}" srcId="{45556774-DEE0-4BE3-A458-D651E358CB25}" destId="{8D0985C1-E3CD-42B0-B67E-7ACC1720D7F9}" srcOrd="5" destOrd="0" parTransId="{53479CAF-1DE9-4C8C-A0BE-0537516F37AD}" sibTransId="{AE52791D-1D7F-4820-B5BB-8655EF2913FC}"/>
    <dgm:cxn modelId="{D18CE751-7908-4345-A79A-5D750DAC8016}" srcId="{45556774-DEE0-4BE3-A458-D651E358CB25}" destId="{44CB05B1-B403-4CC7-AD47-DF51B138E5E6}" srcOrd="7" destOrd="0" parTransId="{D08F5CCC-B721-43EC-B903-876196F2DFF8}" sibTransId="{9DDC9D0B-D687-4BFD-A60F-4ECBF72EC339}"/>
    <dgm:cxn modelId="{79F4D257-7F18-43AE-8382-4BB20C1F43E9}" srcId="{45556774-DEE0-4BE3-A458-D651E358CB25}" destId="{E7D584FE-B2DC-43DD-892E-316053B36481}" srcOrd="2" destOrd="0" parTransId="{8786F521-7789-47FF-AC3C-5CC3498E212C}" sibTransId="{C8BB5450-566B-42E6-88A0-85226EA30AFB}"/>
    <dgm:cxn modelId="{E101F759-2DF7-404B-AF0C-ED353F73378C}" type="presOf" srcId="{9F870E1B-FFED-4C2F-9382-50B933FD22F0}" destId="{9EF2FD24-538B-40D0-9284-09F934B35397}" srcOrd="0" destOrd="0" presId="urn:microsoft.com/office/officeart/2005/8/layout/vList2"/>
    <dgm:cxn modelId="{0006A282-B2BD-4D57-927B-63A935272F38}" type="presOf" srcId="{8D0985C1-E3CD-42B0-B67E-7ACC1720D7F9}" destId="{CDF28FEB-4AE5-41CE-BD28-AD154EC7BC2D}" srcOrd="0" destOrd="0" presId="urn:microsoft.com/office/officeart/2005/8/layout/vList2"/>
    <dgm:cxn modelId="{2EF8428A-CA18-4962-8D5E-964A12A506B0}" type="presOf" srcId="{C4DFC8C5-7DA9-4DAB-B941-ED516BA2817A}" destId="{DCF89D4F-8623-4546-B900-5C14FE77B156}" srcOrd="0" destOrd="0" presId="urn:microsoft.com/office/officeart/2005/8/layout/vList2"/>
    <dgm:cxn modelId="{4FD04F8A-B6E5-446D-8965-E9F884E916DE}" type="presOf" srcId="{A59E2404-FBA0-4778-917B-4F12B33A90E3}" destId="{5DEDA1D2-95BB-430F-B520-986A767F4FB7}" srcOrd="0" destOrd="0" presId="urn:microsoft.com/office/officeart/2005/8/layout/vList2"/>
    <dgm:cxn modelId="{34FA2B8D-51FC-480D-9CED-5E8433ACDBEE}" type="presOf" srcId="{8232EFC2-62E6-4DC3-8A59-EEE7C409F2FC}" destId="{CAAAFECC-3543-474F-B9A4-80999C429E38}" srcOrd="0" destOrd="0" presId="urn:microsoft.com/office/officeart/2005/8/layout/vList2"/>
    <dgm:cxn modelId="{AD96E9AA-9DFA-4D5A-A04A-89A46553A1CB}" srcId="{45556774-DEE0-4BE3-A458-D651E358CB25}" destId="{C4DFC8C5-7DA9-4DAB-B941-ED516BA2817A}" srcOrd="11" destOrd="0" parTransId="{4DE82640-EAA5-41F3-96CD-61097F901D00}" sibTransId="{6A5D4C90-60BC-4272-BB70-C0C774A60FD8}"/>
    <dgm:cxn modelId="{3B53B1AC-4930-4393-895D-86E89BA15D5B}" type="presOf" srcId="{E7D584FE-B2DC-43DD-892E-316053B36481}" destId="{007290DF-B7D3-4FC0-B854-94DACD19891C}" srcOrd="0" destOrd="0" presId="urn:microsoft.com/office/officeart/2005/8/layout/vList2"/>
    <dgm:cxn modelId="{789CEEAF-486F-410B-9B70-34AA6916D901}" type="presOf" srcId="{3E505C3D-8A1F-411C-B977-63E490C95B30}" destId="{827F9EB9-FBEE-47BE-BC6E-173A30A653D4}" srcOrd="0" destOrd="0" presId="urn:microsoft.com/office/officeart/2005/8/layout/vList2"/>
    <dgm:cxn modelId="{2DE91BC0-AAE1-4F59-AA4D-3BB24970742E}" srcId="{45556774-DEE0-4BE3-A458-D651E358CB25}" destId="{613D540F-62DB-4516-A311-B90FD77D0747}" srcOrd="0" destOrd="0" parTransId="{22913D7F-6808-43B9-BFB7-B3D6818E8ECF}" sibTransId="{00CBD307-3FA0-477F-8E8D-3AB9EE9D9456}"/>
    <dgm:cxn modelId="{8B63DAC4-8DB3-479E-A85F-F8F19A2E3945}" type="presOf" srcId="{8CE9A87C-B62F-4B84-B19B-69CE404B847C}" destId="{D4907CF1-5C68-4CC5-A251-F231F180345A}" srcOrd="0" destOrd="0" presId="urn:microsoft.com/office/officeart/2005/8/layout/vList2"/>
    <dgm:cxn modelId="{02DF46DE-42D5-4A52-8F11-7B8756712DC9}" type="presOf" srcId="{44CB05B1-B403-4CC7-AD47-DF51B138E5E6}" destId="{4F1CDCE8-1384-42FF-AAC0-70590824B93F}" srcOrd="0" destOrd="0" presId="urn:microsoft.com/office/officeart/2005/8/layout/vList2"/>
    <dgm:cxn modelId="{3E930DE0-BF75-4924-9452-6CAA763E42AF}" srcId="{45556774-DEE0-4BE3-A458-D651E358CB25}" destId="{A59E2404-FBA0-4778-917B-4F12B33A90E3}" srcOrd="6" destOrd="0" parTransId="{9CF824D1-998E-4D26-B8EB-A5F7EFA1917B}" sibTransId="{175CDF3F-8371-4C98-B463-775A8D796ED1}"/>
    <dgm:cxn modelId="{ECA24AE5-5157-4A25-BC04-A5C208BCDD8F}" srcId="{45556774-DEE0-4BE3-A458-D651E358CB25}" destId="{8232EFC2-62E6-4DC3-8A59-EEE7C409F2FC}" srcOrd="3" destOrd="0" parTransId="{B3A8C6CC-6F8D-4C38-B224-D0EFB3769BC1}" sibTransId="{406D6137-EFAC-4747-B480-D0009974D1B3}"/>
    <dgm:cxn modelId="{98115EE6-E590-44F0-9765-3F362A5B2830}" type="presOf" srcId="{4EFCDF03-4EC5-4F90-AEFD-AA3BF2559EE2}" destId="{63F3E5C8-50B0-4B2C-B7D1-8287EECD2ECC}" srcOrd="0" destOrd="0" presId="urn:microsoft.com/office/officeart/2005/8/layout/vList2"/>
    <dgm:cxn modelId="{17E664FC-DC71-413E-B3D5-A6D94C6D8ECC}" type="presParOf" srcId="{874EEEF4-0802-4DA3-A61A-6FCA80AE2DB3}" destId="{C5DC70B8-7E2F-4F91-A3FE-25733586BE5F}" srcOrd="0" destOrd="0" presId="urn:microsoft.com/office/officeart/2005/8/layout/vList2"/>
    <dgm:cxn modelId="{617AC0F5-5B80-43A1-A1D4-8D852C1395BD}" type="presParOf" srcId="{874EEEF4-0802-4DA3-A61A-6FCA80AE2DB3}" destId="{1AED8F0F-CBB0-4F62-A34D-5CA32A356718}" srcOrd="1" destOrd="0" presId="urn:microsoft.com/office/officeart/2005/8/layout/vList2"/>
    <dgm:cxn modelId="{CE24A134-B8AD-4C18-B6BD-0607BDB5B489}" type="presParOf" srcId="{874EEEF4-0802-4DA3-A61A-6FCA80AE2DB3}" destId="{881FF6AA-03C3-41B0-B8E3-6DBB3256CB3D}" srcOrd="2" destOrd="0" presId="urn:microsoft.com/office/officeart/2005/8/layout/vList2"/>
    <dgm:cxn modelId="{603D15C9-786C-4633-BF42-E7EB856789E2}" type="presParOf" srcId="{874EEEF4-0802-4DA3-A61A-6FCA80AE2DB3}" destId="{219DF26E-B939-4A7C-87ED-7BC7AE8DFA24}" srcOrd="3" destOrd="0" presId="urn:microsoft.com/office/officeart/2005/8/layout/vList2"/>
    <dgm:cxn modelId="{100BE04E-9D06-4C9F-A9F3-CA504865BE17}" type="presParOf" srcId="{874EEEF4-0802-4DA3-A61A-6FCA80AE2DB3}" destId="{007290DF-B7D3-4FC0-B854-94DACD19891C}" srcOrd="4" destOrd="0" presId="urn:microsoft.com/office/officeart/2005/8/layout/vList2"/>
    <dgm:cxn modelId="{AF70974C-7C29-4911-8C30-D550AAFC8E3B}" type="presParOf" srcId="{874EEEF4-0802-4DA3-A61A-6FCA80AE2DB3}" destId="{4E3CE1F0-B6A5-45A0-9B08-E63CD9B6613D}" srcOrd="5" destOrd="0" presId="urn:microsoft.com/office/officeart/2005/8/layout/vList2"/>
    <dgm:cxn modelId="{A3D9D867-5F74-44B8-BFEA-C8FA147B77F3}" type="presParOf" srcId="{874EEEF4-0802-4DA3-A61A-6FCA80AE2DB3}" destId="{CAAAFECC-3543-474F-B9A4-80999C429E38}" srcOrd="6" destOrd="0" presId="urn:microsoft.com/office/officeart/2005/8/layout/vList2"/>
    <dgm:cxn modelId="{068E437C-A798-45AE-B160-0446A307174A}" type="presParOf" srcId="{874EEEF4-0802-4DA3-A61A-6FCA80AE2DB3}" destId="{BDBB9678-8E54-4CFA-B1EA-89657499D4FF}" srcOrd="7" destOrd="0" presId="urn:microsoft.com/office/officeart/2005/8/layout/vList2"/>
    <dgm:cxn modelId="{D1CFEC63-2019-420F-931A-20DB50B8BFBD}" type="presParOf" srcId="{874EEEF4-0802-4DA3-A61A-6FCA80AE2DB3}" destId="{9EF2FD24-538B-40D0-9284-09F934B35397}" srcOrd="8" destOrd="0" presId="urn:microsoft.com/office/officeart/2005/8/layout/vList2"/>
    <dgm:cxn modelId="{A14A809D-8D9E-49C6-BF94-E5FD6EB712B4}" type="presParOf" srcId="{874EEEF4-0802-4DA3-A61A-6FCA80AE2DB3}" destId="{D50EC992-1FEE-4045-A146-6B14F3E37CDD}" srcOrd="9" destOrd="0" presId="urn:microsoft.com/office/officeart/2005/8/layout/vList2"/>
    <dgm:cxn modelId="{B1E0148B-6345-434C-8AE8-8F9850847E10}" type="presParOf" srcId="{874EEEF4-0802-4DA3-A61A-6FCA80AE2DB3}" destId="{CDF28FEB-4AE5-41CE-BD28-AD154EC7BC2D}" srcOrd="10" destOrd="0" presId="urn:microsoft.com/office/officeart/2005/8/layout/vList2"/>
    <dgm:cxn modelId="{311C3F7D-76DB-4D9E-8D8E-A5A9D18CFD75}" type="presParOf" srcId="{874EEEF4-0802-4DA3-A61A-6FCA80AE2DB3}" destId="{F6CB3E96-610C-45A5-A584-F3EBF8B4CC89}" srcOrd="11" destOrd="0" presId="urn:microsoft.com/office/officeart/2005/8/layout/vList2"/>
    <dgm:cxn modelId="{44164B67-D647-4C37-88AA-A12494E8AD9C}" type="presParOf" srcId="{874EEEF4-0802-4DA3-A61A-6FCA80AE2DB3}" destId="{5DEDA1D2-95BB-430F-B520-986A767F4FB7}" srcOrd="12" destOrd="0" presId="urn:microsoft.com/office/officeart/2005/8/layout/vList2"/>
    <dgm:cxn modelId="{0EFADAC0-073E-4024-A240-82BDE32BD7C0}" type="presParOf" srcId="{874EEEF4-0802-4DA3-A61A-6FCA80AE2DB3}" destId="{9BE6CFB5-16FC-4F6C-B539-41110E2BF39B}" srcOrd="13" destOrd="0" presId="urn:microsoft.com/office/officeart/2005/8/layout/vList2"/>
    <dgm:cxn modelId="{B7939AE6-0153-4147-8BC4-27D35E299834}" type="presParOf" srcId="{874EEEF4-0802-4DA3-A61A-6FCA80AE2DB3}" destId="{4F1CDCE8-1384-42FF-AAC0-70590824B93F}" srcOrd="14" destOrd="0" presId="urn:microsoft.com/office/officeart/2005/8/layout/vList2"/>
    <dgm:cxn modelId="{97B398A8-E363-4A52-B1EE-4A76FE036804}" type="presParOf" srcId="{874EEEF4-0802-4DA3-A61A-6FCA80AE2DB3}" destId="{02DEF679-EF75-4C60-8286-94B667A58E18}" srcOrd="15" destOrd="0" presId="urn:microsoft.com/office/officeart/2005/8/layout/vList2"/>
    <dgm:cxn modelId="{BF0A3718-9AC5-4967-A4A5-84E2AAF4591C}" type="presParOf" srcId="{874EEEF4-0802-4DA3-A61A-6FCA80AE2DB3}" destId="{D4907CF1-5C68-4CC5-A251-F231F180345A}" srcOrd="16" destOrd="0" presId="urn:microsoft.com/office/officeart/2005/8/layout/vList2"/>
    <dgm:cxn modelId="{D0BF97D3-BF07-44E3-A653-BF39108DA587}" type="presParOf" srcId="{874EEEF4-0802-4DA3-A61A-6FCA80AE2DB3}" destId="{B471A09B-B1AD-4164-B82A-7C392151C70A}" srcOrd="17" destOrd="0" presId="urn:microsoft.com/office/officeart/2005/8/layout/vList2"/>
    <dgm:cxn modelId="{BA1A5948-FA11-4FF7-8F73-D8DA0E722F25}" type="presParOf" srcId="{874EEEF4-0802-4DA3-A61A-6FCA80AE2DB3}" destId="{63F3E5C8-50B0-4B2C-B7D1-8287EECD2ECC}" srcOrd="18" destOrd="0" presId="urn:microsoft.com/office/officeart/2005/8/layout/vList2"/>
    <dgm:cxn modelId="{AD3F31F9-E533-4E18-B1CE-C4A70F9990FB}" type="presParOf" srcId="{874EEEF4-0802-4DA3-A61A-6FCA80AE2DB3}" destId="{D29AC46B-414C-4C22-AFF0-3ED179646517}" srcOrd="19" destOrd="0" presId="urn:microsoft.com/office/officeart/2005/8/layout/vList2"/>
    <dgm:cxn modelId="{B7D3813C-45D8-4073-B3FA-E19EEE27BC52}" type="presParOf" srcId="{874EEEF4-0802-4DA3-A61A-6FCA80AE2DB3}" destId="{827F9EB9-FBEE-47BE-BC6E-173A30A653D4}" srcOrd="20" destOrd="0" presId="urn:microsoft.com/office/officeart/2005/8/layout/vList2"/>
    <dgm:cxn modelId="{9B58A5C1-7019-4299-AECD-B11C9D9E6A42}" type="presParOf" srcId="{874EEEF4-0802-4DA3-A61A-6FCA80AE2DB3}" destId="{77B5A041-3FFA-44E2-B1C6-E6700629FC48}" srcOrd="21" destOrd="0" presId="urn:microsoft.com/office/officeart/2005/8/layout/vList2"/>
    <dgm:cxn modelId="{5AF5B6FD-151D-4665-817D-8B5F2D280C81}" type="presParOf" srcId="{874EEEF4-0802-4DA3-A61A-6FCA80AE2DB3}" destId="{DCF89D4F-8623-4546-B900-5C14FE77B156}" srcOrd="2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B78D4-1E00-43F6-BB3E-7D468F7AA09F}">
      <dsp:nvSpPr>
        <dsp:cNvPr id="0" name=""/>
        <dsp:cNvSpPr/>
      </dsp:nvSpPr>
      <dsp:spPr>
        <a:xfrm>
          <a:off x="0" y="2001"/>
          <a:ext cx="10542587" cy="1014488"/>
        </a:xfrm>
        <a:prstGeom prst="roundRect">
          <a:avLst>
            <a:gd name="adj" fmla="val 10000"/>
          </a:avLst>
        </a:prstGeom>
        <a:solidFill>
          <a:schemeClr val="accent2">
            <a:tint val="40000"/>
            <a:hueOff val="0"/>
            <a:satOff val="0"/>
            <a:lumOff val="0"/>
            <a:alphaOff val="0"/>
          </a:schemeClr>
        </a:solidFill>
        <a:ln>
          <a:solidFill>
            <a:schemeClr val="tx1"/>
          </a:solid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8EDB0BA-8694-46DD-8B3C-210BAAA1FA35}">
      <dsp:nvSpPr>
        <dsp:cNvPr id="0" name=""/>
        <dsp:cNvSpPr/>
      </dsp:nvSpPr>
      <dsp:spPr>
        <a:xfrm>
          <a:off x="306882" y="230261"/>
          <a:ext cx="557968" cy="5579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40F493-454C-443A-BCA2-A1776F1953D2}">
      <dsp:nvSpPr>
        <dsp:cNvPr id="0" name=""/>
        <dsp:cNvSpPr/>
      </dsp:nvSpPr>
      <dsp:spPr>
        <a:xfrm>
          <a:off x="1171734" y="2001"/>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1422400">
            <a:lnSpc>
              <a:spcPct val="100000"/>
            </a:lnSpc>
            <a:spcBef>
              <a:spcPct val="0"/>
            </a:spcBef>
            <a:spcAft>
              <a:spcPct val="35000"/>
            </a:spcAft>
            <a:buNone/>
          </a:pPr>
          <a:r>
            <a:rPr lang="en-GB" sz="3200" i="1" kern="1200" dirty="0"/>
            <a:t>Q. </a:t>
          </a:r>
          <a:r>
            <a:rPr lang="en-GB" sz="3200" b="1" i="1" kern="1200" dirty="0"/>
            <a:t>Before crossing the road, you must….</a:t>
          </a:r>
          <a:endParaRPr lang="en-US" sz="3200" b="1" kern="1200" dirty="0"/>
        </a:p>
      </dsp:txBody>
      <dsp:txXfrm>
        <a:off x="1171734" y="2001"/>
        <a:ext cx="9370852" cy="1014488"/>
      </dsp:txXfrm>
    </dsp:sp>
    <dsp:sp modelId="{FE880A64-EB44-4886-A869-BBEEE310B289}">
      <dsp:nvSpPr>
        <dsp:cNvPr id="0" name=""/>
        <dsp:cNvSpPr/>
      </dsp:nvSpPr>
      <dsp:spPr>
        <a:xfrm>
          <a:off x="0" y="1270112"/>
          <a:ext cx="10542587" cy="101448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C9BA241-5DFB-40D9-8E66-9690FA4BA61A}">
      <dsp:nvSpPr>
        <dsp:cNvPr id="0" name=""/>
        <dsp:cNvSpPr/>
      </dsp:nvSpPr>
      <dsp:spPr>
        <a:xfrm>
          <a:off x="306882" y="1498372"/>
          <a:ext cx="557968" cy="5579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EC2A081-892B-49DD-B15B-FA2159AFC289}">
      <dsp:nvSpPr>
        <dsp:cNvPr id="0" name=""/>
        <dsp:cNvSpPr/>
      </dsp:nvSpPr>
      <dsp:spPr>
        <a:xfrm>
          <a:off x="1171734" y="1270112"/>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977900">
            <a:lnSpc>
              <a:spcPct val="100000"/>
            </a:lnSpc>
            <a:spcBef>
              <a:spcPct val="0"/>
            </a:spcBef>
            <a:spcAft>
              <a:spcPct val="35000"/>
            </a:spcAft>
            <a:buNone/>
          </a:pPr>
          <a:r>
            <a:rPr lang="en-GB" sz="2200" kern="1200" dirty="0"/>
            <a:t>A) Look and listen</a:t>
          </a:r>
          <a:endParaRPr lang="en-US" sz="2200" kern="1200" dirty="0"/>
        </a:p>
      </dsp:txBody>
      <dsp:txXfrm>
        <a:off x="1171734" y="1270112"/>
        <a:ext cx="9370852" cy="1014488"/>
      </dsp:txXfrm>
    </dsp:sp>
    <dsp:sp modelId="{9642E803-F6D7-47B4-8F70-D7F675F4794D}">
      <dsp:nvSpPr>
        <dsp:cNvPr id="0" name=""/>
        <dsp:cNvSpPr/>
      </dsp:nvSpPr>
      <dsp:spPr>
        <a:xfrm>
          <a:off x="0" y="2538223"/>
          <a:ext cx="10542587" cy="101448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A8AA4CC-928A-4E93-BD97-71E117D9E9C7}">
      <dsp:nvSpPr>
        <dsp:cNvPr id="0" name=""/>
        <dsp:cNvSpPr/>
      </dsp:nvSpPr>
      <dsp:spPr>
        <a:xfrm>
          <a:off x="306882" y="2766483"/>
          <a:ext cx="557968" cy="5579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414F4A-011B-4CF6-9FDC-55E6CEE313EC}">
      <dsp:nvSpPr>
        <dsp:cNvPr id="0" name=""/>
        <dsp:cNvSpPr/>
      </dsp:nvSpPr>
      <dsp:spPr>
        <a:xfrm>
          <a:off x="1171734" y="2538223"/>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977900">
            <a:lnSpc>
              <a:spcPct val="100000"/>
            </a:lnSpc>
            <a:spcBef>
              <a:spcPct val="0"/>
            </a:spcBef>
            <a:spcAft>
              <a:spcPct val="35000"/>
            </a:spcAft>
            <a:buNone/>
          </a:pPr>
          <a:r>
            <a:rPr lang="en-GB" sz="2200" kern="1200" dirty="0"/>
            <a:t>B) Find a safer place, stop, look, listen and think</a:t>
          </a:r>
          <a:endParaRPr lang="en-US" sz="2200" kern="1200" dirty="0"/>
        </a:p>
      </dsp:txBody>
      <dsp:txXfrm>
        <a:off x="1171734" y="2538223"/>
        <a:ext cx="9370852" cy="1014488"/>
      </dsp:txXfrm>
    </dsp:sp>
    <dsp:sp modelId="{6773F167-B095-4F38-937E-3F73E18DC0E4}">
      <dsp:nvSpPr>
        <dsp:cNvPr id="0" name=""/>
        <dsp:cNvSpPr/>
      </dsp:nvSpPr>
      <dsp:spPr>
        <a:xfrm>
          <a:off x="0" y="3806334"/>
          <a:ext cx="10542587" cy="101448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11A5E50-F107-4186-A913-FDA0A7D3FD2A}">
      <dsp:nvSpPr>
        <dsp:cNvPr id="0" name=""/>
        <dsp:cNvSpPr/>
      </dsp:nvSpPr>
      <dsp:spPr>
        <a:xfrm>
          <a:off x="306882" y="4034594"/>
          <a:ext cx="557968" cy="55796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7F4B7A-6988-402C-A0E1-BFDF851084C5}">
      <dsp:nvSpPr>
        <dsp:cNvPr id="0" name=""/>
        <dsp:cNvSpPr/>
      </dsp:nvSpPr>
      <dsp:spPr>
        <a:xfrm>
          <a:off x="1171734" y="3806334"/>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977900">
            <a:lnSpc>
              <a:spcPct val="100000"/>
            </a:lnSpc>
            <a:spcBef>
              <a:spcPct val="0"/>
            </a:spcBef>
            <a:spcAft>
              <a:spcPct val="35000"/>
            </a:spcAft>
            <a:buNone/>
          </a:pPr>
          <a:r>
            <a:rPr lang="en-GB" sz="2200" kern="1200" dirty="0"/>
            <a:t>C) Check what your friends are doing and copy them</a:t>
          </a:r>
          <a:endParaRPr lang="en-US" sz="2200" kern="1200" dirty="0"/>
        </a:p>
      </dsp:txBody>
      <dsp:txXfrm>
        <a:off x="1171734" y="3806334"/>
        <a:ext cx="9370852" cy="10144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B78D4-1E00-43F6-BB3E-7D468F7AA09F}">
      <dsp:nvSpPr>
        <dsp:cNvPr id="0" name=""/>
        <dsp:cNvSpPr/>
      </dsp:nvSpPr>
      <dsp:spPr>
        <a:xfrm>
          <a:off x="0" y="0"/>
          <a:ext cx="10068791" cy="1220550"/>
        </a:xfrm>
        <a:prstGeom prst="roundRect">
          <a:avLst>
            <a:gd name="adj" fmla="val 10000"/>
          </a:avLst>
        </a:prstGeom>
        <a:solidFill>
          <a:schemeClr val="accent2">
            <a:tint val="40000"/>
            <a:hueOff val="0"/>
            <a:satOff val="0"/>
            <a:lumOff val="0"/>
            <a:alphaOff val="0"/>
          </a:schemeClr>
        </a:solidFill>
        <a:ln>
          <a:solidFill>
            <a:schemeClr val="tx1"/>
          </a:solid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8EDB0BA-8694-46DD-8B3C-210BAAA1FA35}">
      <dsp:nvSpPr>
        <dsp:cNvPr id="0" name=""/>
        <dsp:cNvSpPr/>
      </dsp:nvSpPr>
      <dsp:spPr>
        <a:xfrm>
          <a:off x="130293" y="121254"/>
          <a:ext cx="670647" cy="6725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000" r="-12000"/>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40F493-454C-443A-BCA2-A1776F1953D2}">
      <dsp:nvSpPr>
        <dsp:cNvPr id="0" name=""/>
        <dsp:cNvSpPr/>
      </dsp:nvSpPr>
      <dsp:spPr>
        <a:xfrm>
          <a:off x="1323704" y="455083"/>
          <a:ext cx="8419746" cy="360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73" tIns="48973" rIns="48973" bIns="48973" numCol="1" spcCol="1270" anchor="ctr" anchorCtr="0">
          <a:noAutofit/>
        </a:bodyPr>
        <a:lstStyle/>
        <a:p>
          <a:pPr marL="0" lvl="0" indent="0" algn="l" defTabSz="1066800">
            <a:lnSpc>
              <a:spcPct val="100000"/>
            </a:lnSpc>
            <a:spcBef>
              <a:spcPct val="0"/>
            </a:spcBef>
            <a:spcAft>
              <a:spcPct val="35000"/>
            </a:spcAft>
            <a:buNone/>
          </a:pPr>
          <a:r>
            <a:rPr lang="en-GB" sz="2400" b="1" i="1" kern="1200" dirty="0"/>
            <a:t>If a child runs out in front of a car travelling at 30mph, how many </a:t>
          </a:r>
          <a:r>
            <a:rPr lang="en-GB" sz="2400" b="1" i="0" kern="1200" dirty="0"/>
            <a:t>metres would it take that driver to stop?</a:t>
          </a:r>
        </a:p>
        <a:p>
          <a:pPr marL="0" lvl="0" indent="0" algn="l" defTabSz="1066800">
            <a:lnSpc>
              <a:spcPct val="100000"/>
            </a:lnSpc>
            <a:spcBef>
              <a:spcPct val="0"/>
            </a:spcBef>
            <a:spcAft>
              <a:spcPct val="35000"/>
            </a:spcAft>
            <a:buNone/>
          </a:pPr>
          <a:r>
            <a:rPr lang="en-GB" sz="1600" i="1" kern="1200" dirty="0">
              <a:solidFill>
                <a:srgbClr val="FF0000"/>
              </a:solidFill>
            </a:rPr>
            <a:t>*Remember it takes the driver time to react and to press the brake before the car stops </a:t>
          </a:r>
        </a:p>
      </dsp:txBody>
      <dsp:txXfrm>
        <a:off x="1323704" y="455083"/>
        <a:ext cx="8419746" cy="360318"/>
      </dsp:txXfrm>
    </dsp:sp>
    <dsp:sp modelId="{FE880A64-EB44-4886-A869-BBEEE310B289}">
      <dsp:nvSpPr>
        <dsp:cNvPr id="0" name=""/>
        <dsp:cNvSpPr/>
      </dsp:nvSpPr>
      <dsp:spPr>
        <a:xfrm>
          <a:off x="0" y="1544508"/>
          <a:ext cx="10068791" cy="109209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C9BA241-5DFB-40D9-8E66-9690FA4BA61A}">
      <dsp:nvSpPr>
        <dsp:cNvPr id="0" name=""/>
        <dsp:cNvSpPr/>
      </dsp:nvSpPr>
      <dsp:spPr>
        <a:xfrm>
          <a:off x="368856" y="1755233"/>
          <a:ext cx="670647" cy="6706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EC2A081-892B-49DD-B15B-FA2159AFC289}">
      <dsp:nvSpPr>
        <dsp:cNvPr id="0" name=""/>
        <dsp:cNvSpPr/>
      </dsp:nvSpPr>
      <dsp:spPr>
        <a:xfrm>
          <a:off x="1381866" y="1768375"/>
          <a:ext cx="8151638" cy="462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73" tIns="48973" rIns="48973" bIns="48973" numCol="1" spcCol="1270" anchor="ctr" anchorCtr="0">
          <a:noAutofit/>
        </a:bodyPr>
        <a:lstStyle/>
        <a:p>
          <a:pPr marL="0" lvl="0" indent="0" algn="l" defTabSz="977900">
            <a:lnSpc>
              <a:spcPct val="100000"/>
            </a:lnSpc>
            <a:spcBef>
              <a:spcPct val="0"/>
            </a:spcBef>
            <a:spcAft>
              <a:spcPct val="35000"/>
            </a:spcAft>
            <a:buNone/>
          </a:pPr>
          <a:r>
            <a:rPr lang="en-GB" sz="2200" kern="1200" dirty="0"/>
            <a:t>A) 2 metres</a:t>
          </a:r>
          <a:endParaRPr lang="en-US" sz="2200" kern="1200" dirty="0"/>
        </a:p>
      </dsp:txBody>
      <dsp:txXfrm>
        <a:off x="1381866" y="1768375"/>
        <a:ext cx="8151638" cy="462736"/>
      </dsp:txXfrm>
    </dsp:sp>
    <dsp:sp modelId="{9642E803-F6D7-47B4-8F70-D7F675F4794D}">
      <dsp:nvSpPr>
        <dsp:cNvPr id="0" name=""/>
        <dsp:cNvSpPr/>
      </dsp:nvSpPr>
      <dsp:spPr>
        <a:xfrm>
          <a:off x="0" y="3015360"/>
          <a:ext cx="10068791" cy="109209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A8AA4CC-928A-4E93-BD97-71E117D9E9C7}">
      <dsp:nvSpPr>
        <dsp:cNvPr id="0" name=""/>
        <dsp:cNvSpPr/>
      </dsp:nvSpPr>
      <dsp:spPr>
        <a:xfrm>
          <a:off x="368856" y="3226085"/>
          <a:ext cx="670647" cy="6706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414F4A-011B-4CF6-9FDC-55E6CEE313EC}">
      <dsp:nvSpPr>
        <dsp:cNvPr id="0" name=""/>
        <dsp:cNvSpPr/>
      </dsp:nvSpPr>
      <dsp:spPr>
        <a:xfrm>
          <a:off x="1382437" y="3197122"/>
          <a:ext cx="8151638" cy="462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73" tIns="48973" rIns="48973" bIns="48973" numCol="1" spcCol="1270" anchor="ctr" anchorCtr="0">
          <a:noAutofit/>
        </a:bodyPr>
        <a:lstStyle/>
        <a:p>
          <a:pPr marL="0" lvl="0" indent="0" algn="l" defTabSz="977900">
            <a:lnSpc>
              <a:spcPct val="100000"/>
            </a:lnSpc>
            <a:spcBef>
              <a:spcPct val="0"/>
            </a:spcBef>
            <a:spcAft>
              <a:spcPct val="35000"/>
            </a:spcAft>
            <a:buNone/>
          </a:pPr>
          <a:r>
            <a:rPr lang="en-GB" sz="2200" kern="1200" dirty="0"/>
            <a:t>B) 12 metres</a:t>
          </a:r>
          <a:endParaRPr lang="en-US" sz="2200" kern="1200" dirty="0"/>
        </a:p>
      </dsp:txBody>
      <dsp:txXfrm>
        <a:off x="1382437" y="3197122"/>
        <a:ext cx="8151638" cy="462736"/>
      </dsp:txXfrm>
    </dsp:sp>
    <dsp:sp modelId="{6773F167-B095-4F38-937E-3F73E18DC0E4}">
      <dsp:nvSpPr>
        <dsp:cNvPr id="0" name=""/>
        <dsp:cNvSpPr/>
      </dsp:nvSpPr>
      <dsp:spPr>
        <a:xfrm>
          <a:off x="0" y="4486211"/>
          <a:ext cx="10068791" cy="109209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11A5E50-F107-4186-A913-FDA0A7D3FD2A}">
      <dsp:nvSpPr>
        <dsp:cNvPr id="0" name=""/>
        <dsp:cNvSpPr/>
      </dsp:nvSpPr>
      <dsp:spPr>
        <a:xfrm>
          <a:off x="368856" y="4696936"/>
          <a:ext cx="670647" cy="6706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7F4B7A-6988-402C-A0E1-BFDF851084C5}">
      <dsp:nvSpPr>
        <dsp:cNvPr id="0" name=""/>
        <dsp:cNvSpPr/>
      </dsp:nvSpPr>
      <dsp:spPr>
        <a:xfrm>
          <a:off x="1408359" y="4680528"/>
          <a:ext cx="8151638" cy="462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73" tIns="48973" rIns="48973" bIns="48973" numCol="1" spcCol="1270" anchor="ctr" anchorCtr="0">
          <a:noAutofit/>
        </a:bodyPr>
        <a:lstStyle/>
        <a:p>
          <a:pPr marL="0" lvl="0" indent="0" algn="l" defTabSz="977900">
            <a:lnSpc>
              <a:spcPct val="100000"/>
            </a:lnSpc>
            <a:spcBef>
              <a:spcPct val="0"/>
            </a:spcBef>
            <a:spcAft>
              <a:spcPct val="35000"/>
            </a:spcAft>
            <a:buNone/>
          </a:pPr>
          <a:r>
            <a:rPr lang="en-GB" sz="2200" kern="1200" dirty="0"/>
            <a:t>C) 23 metres</a:t>
          </a:r>
          <a:endParaRPr lang="en-US" sz="2200" kern="1200" dirty="0"/>
        </a:p>
      </dsp:txBody>
      <dsp:txXfrm>
        <a:off x="1408359" y="4680528"/>
        <a:ext cx="8151638" cy="4627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B78D4-1E00-43F6-BB3E-7D468F7AA09F}">
      <dsp:nvSpPr>
        <dsp:cNvPr id="0" name=""/>
        <dsp:cNvSpPr/>
      </dsp:nvSpPr>
      <dsp:spPr>
        <a:xfrm>
          <a:off x="0" y="33169"/>
          <a:ext cx="10543095" cy="1014565"/>
        </a:xfrm>
        <a:prstGeom prst="roundRect">
          <a:avLst>
            <a:gd name="adj" fmla="val 10000"/>
          </a:avLst>
        </a:prstGeom>
        <a:solidFill>
          <a:schemeClr val="accent2">
            <a:tint val="40000"/>
            <a:hueOff val="0"/>
            <a:satOff val="0"/>
            <a:lumOff val="0"/>
            <a:alphaOff val="0"/>
          </a:schemeClr>
        </a:solidFill>
        <a:ln>
          <a:solidFill>
            <a:schemeClr val="tx1"/>
          </a:solid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8EDB0BA-8694-46DD-8B3C-210BAAA1FA35}">
      <dsp:nvSpPr>
        <dsp:cNvPr id="0" name=""/>
        <dsp:cNvSpPr/>
      </dsp:nvSpPr>
      <dsp:spPr>
        <a:xfrm>
          <a:off x="306906" y="230279"/>
          <a:ext cx="558011" cy="5580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40F493-454C-443A-BCA2-A1776F1953D2}">
      <dsp:nvSpPr>
        <dsp:cNvPr id="0" name=""/>
        <dsp:cNvSpPr/>
      </dsp:nvSpPr>
      <dsp:spPr>
        <a:xfrm>
          <a:off x="1171823" y="2001"/>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1155700">
            <a:lnSpc>
              <a:spcPct val="100000"/>
            </a:lnSpc>
            <a:spcBef>
              <a:spcPct val="0"/>
            </a:spcBef>
            <a:spcAft>
              <a:spcPct val="35000"/>
            </a:spcAft>
            <a:buNone/>
          </a:pPr>
          <a:r>
            <a:rPr lang="en-GB" sz="2600" b="1" i="1" kern="1200" dirty="0"/>
            <a:t>Q. Which age group is more at risk of being hit by vehicle?</a:t>
          </a:r>
          <a:endParaRPr lang="en-US" sz="2600" b="1" kern="1200" dirty="0"/>
        </a:p>
      </dsp:txBody>
      <dsp:txXfrm>
        <a:off x="1171823" y="2001"/>
        <a:ext cx="9371271" cy="1014565"/>
      </dsp:txXfrm>
    </dsp:sp>
    <dsp:sp modelId="{FE880A64-EB44-4886-A869-BBEEE310B289}">
      <dsp:nvSpPr>
        <dsp:cNvPr id="0" name=""/>
        <dsp:cNvSpPr/>
      </dsp:nvSpPr>
      <dsp:spPr>
        <a:xfrm>
          <a:off x="0" y="1270208"/>
          <a:ext cx="10543095" cy="1014565"/>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C9BA241-5DFB-40D9-8E66-9690FA4BA61A}">
      <dsp:nvSpPr>
        <dsp:cNvPr id="0" name=""/>
        <dsp:cNvSpPr/>
      </dsp:nvSpPr>
      <dsp:spPr>
        <a:xfrm>
          <a:off x="306906" y="1498486"/>
          <a:ext cx="558011" cy="5580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EC2A081-892B-49DD-B15B-FA2159AFC289}">
      <dsp:nvSpPr>
        <dsp:cNvPr id="0" name=""/>
        <dsp:cNvSpPr/>
      </dsp:nvSpPr>
      <dsp:spPr>
        <a:xfrm>
          <a:off x="1171823" y="1270208"/>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977900">
            <a:lnSpc>
              <a:spcPct val="100000"/>
            </a:lnSpc>
            <a:spcBef>
              <a:spcPct val="0"/>
            </a:spcBef>
            <a:spcAft>
              <a:spcPct val="35000"/>
            </a:spcAft>
            <a:buNone/>
          </a:pPr>
          <a:r>
            <a:rPr lang="en-GB" sz="2200" kern="1200" dirty="0"/>
            <a:t>A) 0-4 year olds</a:t>
          </a:r>
          <a:endParaRPr lang="en-US" sz="2200" kern="1200" dirty="0"/>
        </a:p>
      </dsp:txBody>
      <dsp:txXfrm>
        <a:off x="1171823" y="1270208"/>
        <a:ext cx="9371271" cy="1014565"/>
      </dsp:txXfrm>
    </dsp:sp>
    <dsp:sp modelId="{9642E803-F6D7-47B4-8F70-D7F675F4794D}">
      <dsp:nvSpPr>
        <dsp:cNvPr id="0" name=""/>
        <dsp:cNvSpPr/>
      </dsp:nvSpPr>
      <dsp:spPr>
        <a:xfrm>
          <a:off x="0" y="2538415"/>
          <a:ext cx="10543095" cy="1014565"/>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A8AA4CC-928A-4E93-BD97-71E117D9E9C7}">
      <dsp:nvSpPr>
        <dsp:cNvPr id="0" name=""/>
        <dsp:cNvSpPr/>
      </dsp:nvSpPr>
      <dsp:spPr>
        <a:xfrm>
          <a:off x="306906" y="2766692"/>
          <a:ext cx="558011" cy="5580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414F4A-011B-4CF6-9FDC-55E6CEE313EC}">
      <dsp:nvSpPr>
        <dsp:cNvPr id="0" name=""/>
        <dsp:cNvSpPr/>
      </dsp:nvSpPr>
      <dsp:spPr>
        <a:xfrm>
          <a:off x="1171823" y="2538415"/>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977900">
            <a:lnSpc>
              <a:spcPct val="100000"/>
            </a:lnSpc>
            <a:spcBef>
              <a:spcPct val="0"/>
            </a:spcBef>
            <a:spcAft>
              <a:spcPct val="35000"/>
            </a:spcAft>
            <a:buNone/>
          </a:pPr>
          <a:r>
            <a:rPr lang="en-GB" sz="2200" kern="1200" dirty="0"/>
            <a:t>B) 5-8 year olds</a:t>
          </a:r>
          <a:endParaRPr lang="en-US" sz="2200" kern="1200" dirty="0"/>
        </a:p>
      </dsp:txBody>
      <dsp:txXfrm>
        <a:off x="1171823" y="2538415"/>
        <a:ext cx="9371271" cy="1014565"/>
      </dsp:txXfrm>
    </dsp:sp>
    <dsp:sp modelId="{6773F167-B095-4F38-937E-3F73E18DC0E4}">
      <dsp:nvSpPr>
        <dsp:cNvPr id="0" name=""/>
        <dsp:cNvSpPr/>
      </dsp:nvSpPr>
      <dsp:spPr>
        <a:xfrm>
          <a:off x="0" y="3806622"/>
          <a:ext cx="10543095" cy="1014565"/>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11A5E50-F107-4186-A913-FDA0A7D3FD2A}">
      <dsp:nvSpPr>
        <dsp:cNvPr id="0" name=""/>
        <dsp:cNvSpPr/>
      </dsp:nvSpPr>
      <dsp:spPr>
        <a:xfrm>
          <a:off x="306906" y="4034899"/>
          <a:ext cx="558011" cy="5580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7F4B7A-6988-402C-A0E1-BFDF851084C5}">
      <dsp:nvSpPr>
        <dsp:cNvPr id="0" name=""/>
        <dsp:cNvSpPr/>
      </dsp:nvSpPr>
      <dsp:spPr>
        <a:xfrm>
          <a:off x="1171823" y="3806622"/>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977900">
            <a:lnSpc>
              <a:spcPct val="100000"/>
            </a:lnSpc>
            <a:spcBef>
              <a:spcPct val="0"/>
            </a:spcBef>
            <a:spcAft>
              <a:spcPct val="35000"/>
            </a:spcAft>
            <a:buNone/>
          </a:pPr>
          <a:r>
            <a:rPr lang="en-GB" sz="2200" kern="1200" dirty="0"/>
            <a:t>C) 10-13 year olds </a:t>
          </a:r>
          <a:endParaRPr lang="en-US" sz="2200" kern="1200" dirty="0"/>
        </a:p>
      </dsp:txBody>
      <dsp:txXfrm>
        <a:off x="1171823" y="3806622"/>
        <a:ext cx="9371271" cy="10145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CC3F0-154D-4128-8F84-1C9D2FCB1469}">
      <dsp:nvSpPr>
        <dsp:cNvPr id="0" name=""/>
        <dsp:cNvSpPr/>
      </dsp:nvSpPr>
      <dsp:spPr>
        <a:xfrm>
          <a:off x="3612032" y="2161308"/>
          <a:ext cx="2094270" cy="2078182"/>
        </a:xfrm>
        <a:prstGeom prst="ellips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Rounded MT Bold" panose="020F0704030504030204" pitchFamily="34" charset="0"/>
            </a:rPr>
            <a:t>How can I keep myself safe on the road?</a:t>
          </a:r>
          <a:endParaRPr lang="en-GB" sz="2000" kern="1200" dirty="0"/>
        </a:p>
      </dsp:txBody>
      <dsp:txXfrm>
        <a:off x="3918731" y="2465651"/>
        <a:ext cx="1480872" cy="1469496"/>
      </dsp:txXfrm>
    </dsp:sp>
    <dsp:sp modelId="{189057E4-3A1D-4DCE-97AD-A19DFB4DA154}">
      <dsp:nvSpPr>
        <dsp:cNvPr id="0" name=""/>
        <dsp:cNvSpPr/>
      </dsp:nvSpPr>
      <dsp:spPr>
        <a:xfrm rot="16201158">
          <a:off x="4368410" y="1543534"/>
          <a:ext cx="582446"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4450759" y="1735747"/>
        <a:ext cx="417692" cy="329509"/>
      </dsp:txXfrm>
    </dsp:sp>
    <dsp:sp modelId="{7EFAE31B-B358-41AD-A875-544FA992605A}">
      <dsp:nvSpPr>
        <dsp:cNvPr id="0" name=""/>
        <dsp:cNvSpPr/>
      </dsp:nvSpPr>
      <dsp:spPr>
        <a:xfrm>
          <a:off x="3933143" y="0"/>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Plan your journey &amp; leave enough time</a:t>
          </a:r>
          <a:endParaRPr lang="en-GB" sz="1800" kern="1200" dirty="0"/>
        </a:p>
      </dsp:txBody>
      <dsp:txXfrm>
        <a:off x="4004106" y="70963"/>
        <a:ext cx="1311789" cy="1311789"/>
      </dsp:txXfrm>
    </dsp:sp>
    <dsp:sp modelId="{4EF5F3C6-6918-413E-BFBB-F8D6F3EC052C}">
      <dsp:nvSpPr>
        <dsp:cNvPr id="0" name=""/>
        <dsp:cNvSpPr/>
      </dsp:nvSpPr>
      <dsp:spPr>
        <a:xfrm rot="19280754">
          <a:off x="5668595" y="1756657"/>
          <a:ext cx="904621"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5686641" y="1917947"/>
        <a:ext cx="739867" cy="329509"/>
      </dsp:txXfrm>
    </dsp:sp>
    <dsp:sp modelId="{4ED8F407-3B62-4172-886C-240939F6B495}">
      <dsp:nvSpPr>
        <dsp:cNvPr id="0" name=""/>
        <dsp:cNvSpPr/>
      </dsp:nvSpPr>
      <dsp:spPr>
        <a:xfrm>
          <a:off x="6648127" y="301331"/>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Don’t take risks</a:t>
          </a:r>
        </a:p>
      </dsp:txBody>
      <dsp:txXfrm>
        <a:off x="6719090" y="372294"/>
        <a:ext cx="1311789" cy="1311789"/>
      </dsp:txXfrm>
    </dsp:sp>
    <dsp:sp modelId="{37226E57-D8B0-4A50-98EC-7C5398393433}">
      <dsp:nvSpPr>
        <dsp:cNvPr id="0" name=""/>
        <dsp:cNvSpPr/>
      </dsp:nvSpPr>
      <dsp:spPr>
        <a:xfrm rot="40999">
          <a:off x="6046629" y="2947248"/>
          <a:ext cx="820187"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6046635" y="3056102"/>
        <a:ext cx="655433" cy="329509"/>
      </dsp:txXfrm>
    </dsp:sp>
    <dsp:sp modelId="{8117E8DD-C2AA-489F-A856-0B3157283C9C}">
      <dsp:nvSpPr>
        <dsp:cNvPr id="0" name=""/>
        <dsp:cNvSpPr/>
      </dsp:nvSpPr>
      <dsp:spPr>
        <a:xfrm>
          <a:off x="7253589" y="2513154"/>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t>Put phones &amp; headphones away </a:t>
          </a:r>
        </a:p>
      </dsp:txBody>
      <dsp:txXfrm>
        <a:off x="7324552" y="2584117"/>
        <a:ext cx="1311789" cy="1311789"/>
      </dsp:txXfrm>
    </dsp:sp>
    <dsp:sp modelId="{C9980AE2-D539-4D6F-85F5-F02C366C2219}">
      <dsp:nvSpPr>
        <dsp:cNvPr id="0" name=""/>
        <dsp:cNvSpPr/>
      </dsp:nvSpPr>
      <dsp:spPr>
        <a:xfrm rot="2144434">
          <a:off x="5734675" y="4037486"/>
          <a:ext cx="938493"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5750189" y="4099204"/>
        <a:ext cx="773739" cy="329509"/>
      </dsp:txXfrm>
    </dsp:sp>
    <dsp:sp modelId="{5C2CF801-58C3-4535-BF8B-5C2BD193CDF1}">
      <dsp:nvSpPr>
        <dsp:cNvPr id="0" name=""/>
        <dsp:cNvSpPr/>
      </dsp:nvSpPr>
      <dsp:spPr>
        <a:xfrm>
          <a:off x="6807220" y="4542463"/>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Don’t be distracted or distract others</a:t>
          </a:r>
        </a:p>
      </dsp:txBody>
      <dsp:txXfrm>
        <a:off x="6878183" y="4613426"/>
        <a:ext cx="1311789" cy="1311789"/>
      </dsp:txXfrm>
    </dsp:sp>
    <dsp:sp modelId="{05A260FF-D149-4CD2-A068-61B1E2E83CC9}">
      <dsp:nvSpPr>
        <dsp:cNvPr id="0" name=""/>
        <dsp:cNvSpPr/>
      </dsp:nvSpPr>
      <dsp:spPr>
        <a:xfrm rot="5400000">
          <a:off x="4356565" y="4306536"/>
          <a:ext cx="605205"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dirty="0"/>
        </a:p>
      </dsp:txBody>
      <dsp:txXfrm>
        <a:off x="4438942" y="4333995"/>
        <a:ext cx="440451" cy="329509"/>
      </dsp:txXfrm>
    </dsp:sp>
    <dsp:sp modelId="{74FEA75C-A8AC-484F-9D55-50D8FB15EFE6}">
      <dsp:nvSpPr>
        <dsp:cNvPr id="0" name=""/>
        <dsp:cNvSpPr/>
      </dsp:nvSpPr>
      <dsp:spPr>
        <a:xfrm>
          <a:off x="3932310" y="4943896"/>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Think for yourself – don’t just follow the crowd</a:t>
          </a:r>
        </a:p>
      </dsp:txBody>
      <dsp:txXfrm>
        <a:off x="4003273" y="5014859"/>
        <a:ext cx="1311789" cy="1311789"/>
      </dsp:txXfrm>
    </dsp:sp>
    <dsp:sp modelId="{3DAF37D3-8374-49E2-AE28-765958141625}">
      <dsp:nvSpPr>
        <dsp:cNvPr id="0" name=""/>
        <dsp:cNvSpPr/>
      </dsp:nvSpPr>
      <dsp:spPr>
        <a:xfrm rot="8656969">
          <a:off x="2835315" y="3954937"/>
          <a:ext cx="785147"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984575" y="4016683"/>
        <a:ext cx="620393" cy="329509"/>
      </dsp:txXfrm>
    </dsp:sp>
    <dsp:sp modelId="{5FFD0AC7-9EC7-4D77-A5A7-BFEBF2F4FB20}">
      <dsp:nvSpPr>
        <dsp:cNvPr id="0" name=""/>
        <dsp:cNvSpPr/>
      </dsp:nvSpPr>
      <dsp:spPr>
        <a:xfrm>
          <a:off x="1291463" y="4372383"/>
          <a:ext cx="1453715" cy="1453715"/>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Be Bright Be Seen</a:t>
          </a:r>
        </a:p>
      </dsp:txBody>
      <dsp:txXfrm>
        <a:off x="1362428" y="4443348"/>
        <a:ext cx="1311785" cy="1311785"/>
      </dsp:txXfrm>
    </dsp:sp>
    <dsp:sp modelId="{A9E1DE66-0613-4ADD-A1D6-FF4712277927}">
      <dsp:nvSpPr>
        <dsp:cNvPr id="0" name=""/>
        <dsp:cNvSpPr/>
      </dsp:nvSpPr>
      <dsp:spPr>
        <a:xfrm rot="10880851">
          <a:off x="2244917" y="2880385"/>
          <a:ext cx="966475"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409648" y="2992158"/>
        <a:ext cx="801721" cy="329509"/>
      </dsp:txXfrm>
    </dsp:sp>
    <dsp:sp modelId="{449735B5-5F23-4A85-8572-14433FA73B5F}">
      <dsp:nvSpPr>
        <dsp:cNvPr id="0" name=""/>
        <dsp:cNvSpPr/>
      </dsp:nvSpPr>
      <dsp:spPr>
        <a:xfrm>
          <a:off x="335777" y="2388940"/>
          <a:ext cx="1453715" cy="1453715"/>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Use the Green Cross Code</a:t>
          </a:r>
        </a:p>
      </dsp:txBody>
      <dsp:txXfrm>
        <a:off x="406742" y="2459905"/>
        <a:ext cx="1311785" cy="1311785"/>
      </dsp:txXfrm>
    </dsp:sp>
    <dsp:sp modelId="{35E83BA8-D401-438C-9C11-F26DAB1F5A33}">
      <dsp:nvSpPr>
        <dsp:cNvPr id="0" name=""/>
        <dsp:cNvSpPr/>
      </dsp:nvSpPr>
      <dsp:spPr>
        <a:xfrm rot="13070862">
          <a:off x="2695418" y="1761983"/>
          <a:ext cx="931862"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842844" y="1922363"/>
        <a:ext cx="767108" cy="329509"/>
      </dsp:txXfrm>
    </dsp:sp>
    <dsp:sp modelId="{3306E419-BC3F-446F-9AB8-AB17F1DB51DD}">
      <dsp:nvSpPr>
        <dsp:cNvPr id="0" name=""/>
        <dsp:cNvSpPr/>
      </dsp:nvSpPr>
      <dsp:spPr>
        <a:xfrm>
          <a:off x="1145518" y="308166"/>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Cross at a safe place</a:t>
          </a:r>
        </a:p>
      </dsp:txBody>
      <dsp:txXfrm>
        <a:off x="1216481" y="379129"/>
        <a:ext cx="1311789" cy="13117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CC3F0-154D-4128-8F84-1C9D2FCB1469}">
      <dsp:nvSpPr>
        <dsp:cNvPr id="0" name=""/>
        <dsp:cNvSpPr/>
      </dsp:nvSpPr>
      <dsp:spPr>
        <a:xfrm>
          <a:off x="3869737" y="2094349"/>
          <a:ext cx="2182208" cy="2165445"/>
        </a:xfrm>
        <a:prstGeom prst="ellips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baseline="0" dirty="0">
              <a:solidFill>
                <a:schemeClr val="bg1"/>
              </a:solidFill>
              <a:latin typeface="Arial Rounded MT Bold" panose="020F0704030504030204" pitchFamily="34" charset="0"/>
            </a:rPr>
            <a:t>Think about what you might need to take the night before and get your bag ready </a:t>
          </a:r>
          <a:endParaRPr lang="en-GB" sz="1600" kern="1200" baseline="0" dirty="0">
            <a:solidFill>
              <a:schemeClr val="tx1"/>
            </a:solidFill>
          </a:endParaRPr>
        </a:p>
      </dsp:txBody>
      <dsp:txXfrm>
        <a:off x="4189314" y="2411471"/>
        <a:ext cx="1543054" cy="1531201"/>
      </dsp:txXfrm>
    </dsp:sp>
    <dsp:sp modelId="{189057E4-3A1D-4DCE-97AD-A19DFB4DA154}">
      <dsp:nvSpPr>
        <dsp:cNvPr id="0" name=""/>
        <dsp:cNvSpPr/>
      </dsp:nvSpPr>
      <dsp:spPr>
        <a:xfrm rot="16201512">
          <a:off x="4659282" y="1452121"/>
          <a:ext cx="604383" cy="572241"/>
        </a:xfrm>
        <a:prstGeom prst="rightArrow">
          <a:avLst>
            <a:gd name="adj1" fmla="val 60000"/>
            <a:gd name="adj2" fmla="val 50000"/>
          </a:avLst>
        </a:prstGeom>
        <a:solidFill>
          <a:schemeClr val="accent2">
            <a:lumMod val="40000"/>
            <a:lumOff val="60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4745080" y="1652405"/>
        <a:ext cx="432711" cy="343345"/>
      </dsp:txXfrm>
    </dsp:sp>
    <dsp:sp modelId="{7EFAE31B-B358-41AD-A875-544FA992605A}">
      <dsp:nvSpPr>
        <dsp:cNvPr id="0" name=""/>
        <dsp:cNvSpPr/>
      </dsp:nvSpPr>
      <dsp:spPr>
        <a:xfrm>
          <a:off x="4336423" y="180043"/>
          <a:ext cx="1250953" cy="1180062"/>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PE Kit </a:t>
          </a:r>
        </a:p>
      </dsp:txBody>
      <dsp:txXfrm>
        <a:off x="4394028" y="237648"/>
        <a:ext cx="1135743" cy="1064852"/>
      </dsp:txXfrm>
    </dsp:sp>
    <dsp:sp modelId="{4EF5F3C6-6918-413E-BFBB-F8D6F3EC052C}">
      <dsp:nvSpPr>
        <dsp:cNvPr id="0" name=""/>
        <dsp:cNvSpPr/>
      </dsp:nvSpPr>
      <dsp:spPr>
        <a:xfrm rot="19386792">
          <a:off x="5990312" y="1877738"/>
          <a:ext cx="480172" cy="572241"/>
        </a:xfrm>
        <a:prstGeom prst="rightArrow">
          <a:avLst>
            <a:gd name="adj1" fmla="val 60000"/>
            <a:gd name="adj2" fmla="val 50000"/>
          </a:avLst>
        </a:prstGeom>
        <a:solidFill>
          <a:schemeClr val="accent2">
            <a:lumMod val="40000"/>
            <a:lumOff val="60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6004730" y="2035419"/>
        <a:ext cx="336120" cy="343345"/>
      </dsp:txXfrm>
    </dsp:sp>
    <dsp:sp modelId="{4ED8F407-3B62-4172-886C-240939F6B495}">
      <dsp:nvSpPr>
        <dsp:cNvPr id="0" name=""/>
        <dsp:cNvSpPr/>
      </dsp:nvSpPr>
      <dsp:spPr>
        <a:xfrm>
          <a:off x="6545735" y="868804"/>
          <a:ext cx="1307453" cy="1256540"/>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School bag / pencil case </a:t>
          </a:r>
          <a:endParaRPr lang="en-GB" sz="1400" kern="1200" dirty="0"/>
        </a:p>
      </dsp:txBody>
      <dsp:txXfrm>
        <a:off x="6607073" y="930142"/>
        <a:ext cx="1184777" cy="1133864"/>
      </dsp:txXfrm>
    </dsp:sp>
    <dsp:sp modelId="{37226E57-D8B0-4A50-98EC-7C5398393433}">
      <dsp:nvSpPr>
        <dsp:cNvPr id="0" name=""/>
        <dsp:cNvSpPr/>
      </dsp:nvSpPr>
      <dsp:spPr>
        <a:xfrm rot="2540502">
          <a:off x="5801625" y="3937096"/>
          <a:ext cx="624480" cy="572241"/>
        </a:xfrm>
        <a:prstGeom prst="rightArrow">
          <a:avLst>
            <a:gd name="adj1" fmla="val 60000"/>
            <a:gd name="adj2" fmla="val 50000"/>
          </a:avLst>
        </a:prstGeom>
        <a:solidFill>
          <a:schemeClr val="accent2">
            <a:lumMod val="40000"/>
            <a:lumOff val="60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824016" y="3993729"/>
        <a:ext cx="452808" cy="343345"/>
      </dsp:txXfrm>
    </dsp:sp>
    <dsp:sp modelId="{8117E8DD-C2AA-489F-A856-0B3157283C9C}">
      <dsp:nvSpPr>
        <dsp:cNvPr id="0" name=""/>
        <dsp:cNvSpPr/>
      </dsp:nvSpPr>
      <dsp:spPr>
        <a:xfrm>
          <a:off x="6418630" y="4503179"/>
          <a:ext cx="1305198" cy="11940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Lunch/drink/ snacks</a:t>
          </a:r>
          <a:endParaRPr lang="en-GB" sz="1400" kern="1200" dirty="0"/>
        </a:p>
      </dsp:txBody>
      <dsp:txXfrm>
        <a:off x="6476916" y="4561465"/>
        <a:ext cx="1188626" cy="1077443"/>
      </dsp:txXfrm>
    </dsp:sp>
    <dsp:sp modelId="{C9980AE2-D539-4D6F-85F5-F02C366C2219}">
      <dsp:nvSpPr>
        <dsp:cNvPr id="0" name=""/>
        <dsp:cNvSpPr/>
      </dsp:nvSpPr>
      <dsp:spPr>
        <a:xfrm rot="5400000">
          <a:off x="4693636" y="4252454"/>
          <a:ext cx="390417" cy="572241"/>
        </a:xfrm>
        <a:prstGeom prst="rightArrow">
          <a:avLst>
            <a:gd name="adj1" fmla="val 60000"/>
            <a:gd name="adj2" fmla="val 50000"/>
          </a:avLst>
        </a:prstGeom>
        <a:solidFill>
          <a:schemeClr val="accent2">
            <a:lumMod val="40000"/>
            <a:lumOff val="60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10800000">
        <a:off x="4752199" y="4308340"/>
        <a:ext cx="273292" cy="343345"/>
      </dsp:txXfrm>
    </dsp:sp>
    <dsp:sp modelId="{5C2CF801-58C3-4535-BF8B-5C2BD193CDF1}">
      <dsp:nvSpPr>
        <dsp:cNvPr id="0" name=""/>
        <dsp:cNvSpPr/>
      </dsp:nvSpPr>
      <dsp:spPr>
        <a:xfrm>
          <a:off x="4148565" y="4835425"/>
          <a:ext cx="1381828" cy="1273371"/>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Mobile phone/ charger</a:t>
          </a:r>
          <a:endParaRPr lang="en-GB" sz="1400" kern="1200" dirty="0"/>
        </a:p>
      </dsp:txBody>
      <dsp:txXfrm>
        <a:off x="4210725" y="4897585"/>
        <a:ext cx="1257508" cy="1149051"/>
      </dsp:txXfrm>
    </dsp:sp>
    <dsp:sp modelId="{05A260FF-D149-4CD2-A068-61B1E2E83CC9}">
      <dsp:nvSpPr>
        <dsp:cNvPr id="0" name=""/>
        <dsp:cNvSpPr/>
      </dsp:nvSpPr>
      <dsp:spPr>
        <a:xfrm rot="9169290">
          <a:off x="3270547" y="3611313"/>
          <a:ext cx="574654" cy="572241"/>
        </a:xfrm>
        <a:prstGeom prst="rightArrow">
          <a:avLst>
            <a:gd name="adj1" fmla="val 60000"/>
            <a:gd name="adj2" fmla="val 50000"/>
          </a:avLst>
        </a:prstGeom>
        <a:solidFill>
          <a:schemeClr val="accent2">
            <a:lumMod val="40000"/>
            <a:lumOff val="60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rot="10800000">
        <a:off x="3432742" y="3686554"/>
        <a:ext cx="402982" cy="343345"/>
      </dsp:txXfrm>
    </dsp:sp>
    <dsp:sp modelId="{74FEA75C-A8AC-484F-9D55-50D8FB15EFE6}">
      <dsp:nvSpPr>
        <dsp:cNvPr id="0" name=""/>
        <dsp:cNvSpPr/>
      </dsp:nvSpPr>
      <dsp:spPr>
        <a:xfrm>
          <a:off x="1835697" y="3795189"/>
          <a:ext cx="1340980" cy="1284479"/>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Cycle Helmet / Bike Lock</a:t>
          </a:r>
          <a:endParaRPr lang="en-GB" sz="1400" kern="1200" dirty="0"/>
        </a:p>
      </dsp:txBody>
      <dsp:txXfrm>
        <a:off x="1898399" y="3857891"/>
        <a:ext cx="1215576" cy="1159075"/>
      </dsp:txXfrm>
    </dsp:sp>
    <dsp:sp modelId="{A9E1DE66-0613-4ADD-A1D6-FF4712277927}">
      <dsp:nvSpPr>
        <dsp:cNvPr id="0" name=""/>
        <dsp:cNvSpPr/>
      </dsp:nvSpPr>
      <dsp:spPr>
        <a:xfrm rot="12702906">
          <a:off x="3349262" y="2140851"/>
          <a:ext cx="595579" cy="572241"/>
        </a:xfrm>
        <a:prstGeom prst="rightArrow">
          <a:avLst>
            <a:gd name="adj1" fmla="val 60000"/>
            <a:gd name="adj2" fmla="val 50000"/>
          </a:avLst>
        </a:prstGeom>
        <a:solidFill>
          <a:schemeClr val="accent2">
            <a:lumMod val="40000"/>
            <a:lumOff val="60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10800000">
        <a:off x="3508116" y="2300423"/>
        <a:ext cx="423907" cy="343345"/>
      </dsp:txXfrm>
    </dsp:sp>
    <dsp:sp modelId="{449735B5-5F23-4A85-8572-14433FA73B5F}">
      <dsp:nvSpPr>
        <dsp:cNvPr id="0" name=""/>
        <dsp:cNvSpPr/>
      </dsp:nvSpPr>
      <dsp:spPr>
        <a:xfrm>
          <a:off x="1807242" y="956112"/>
          <a:ext cx="1333810" cy="1368481"/>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Money / Keys</a:t>
          </a:r>
          <a:endParaRPr lang="en-GB" sz="1400" kern="1200" dirty="0"/>
        </a:p>
      </dsp:txBody>
      <dsp:txXfrm>
        <a:off x="1872353" y="1021223"/>
        <a:ext cx="1203588" cy="12382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DC70B8-7E2F-4F91-A3FE-25733586BE5F}">
      <dsp:nvSpPr>
        <dsp:cNvPr id="0" name=""/>
        <dsp:cNvSpPr/>
      </dsp:nvSpPr>
      <dsp:spPr>
        <a:xfrm>
          <a:off x="0" y="3522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dirty="0" err="1"/>
            <a:t>CityConnect</a:t>
          </a:r>
          <a:r>
            <a:rPr lang="en-GB" sz="1700" b="1" kern="1200" dirty="0"/>
            <a:t> Journey Planner </a:t>
          </a:r>
          <a:r>
            <a:rPr lang="en-GB" sz="1700" b="1" kern="1200" dirty="0">
              <a:solidFill>
                <a:srgbClr val="0070C0"/>
              </a:solidFill>
            </a:rPr>
            <a:t>- </a:t>
          </a:r>
          <a:r>
            <a:rPr lang="en-GB" sz="1700" b="1" kern="1200" dirty="0">
              <a:solidFill>
                <a:srgbClr val="0070C0"/>
              </a:solidFill>
              <a:hlinkClick xmlns:r="http://schemas.openxmlformats.org/officeDocument/2006/relationships" r:id="rId1">
                <a:extLst>
                  <a:ext uri="{A12FA001-AC4F-418D-AE19-62706E023703}">
                    <ahyp:hlinkClr xmlns:ahyp="http://schemas.microsoft.com/office/drawing/2018/hyperlinkcolor" val="tx"/>
                  </a:ext>
                </a:extLst>
              </a:hlinkClick>
            </a:rPr>
            <a:t>cyclemap.cyclecityconnect.co.uk </a:t>
          </a:r>
          <a:endParaRPr lang="en-US" sz="1700" kern="1200" dirty="0">
            <a:solidFill>
              <a:srgbClr val="0070C0"/>
            </a:solidFill>
          </a:endParaRPr>
        </a:p>
      </dsp:txBody>
      <dsp:txXfrm>
        <a:off x="19419" y="54644"/>
        <a:ext cx="11832597" cy="358962"/>
      </dsp:txXfrm>
    </dsp:sp>
    <dsp:sp modelId="{881FF6AA-03C3-41B0-B8E3-6DBB3256CB3D}">
      <dsp:nvSpPr>
        <dsp:cNvPr id="0" name=""/>
        <dsp:cNvSpPr/>
      </dsp:nvSpPr>
      <dsp:spPr>
        <a:xfrm>
          <a:off x="0" y="48198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Choose between the fastest and quietest routes for cycling or walking</a:t>
          </a:r>
          <a:endParaRPr lang="en-US" sz="1700" kern="1200"/>
        </a:p>
      </dsp:txBody>
      <dsp:txXfrm>
        <a:off x="19419" y="501404"/>
        <a:ext cx="11832597" cy="358962"/>
      </dsp:txXfrm>
    </dsp:sp>
    <dsp:sp modelId="{007290DF-B7D3-4FC0-B854-94DACD19891C}">
      <dsp:nvSpPr>
        <dsp:cNvPr id="0" name=""/>
        <dsp:cNvSpPr/>
      </dsp:nvSpPr>
      <dsp:spPr>
        <a:xfrm>
          <a:off x="0" y="92874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dirty="0">
              <a:solidFill>
                <a:srgbClr val="0070C0"/>
              </a:solidFill>
              <a:hlinkClick xmlns:r="http://schemas.openxmlformats.org/officeDocument/2006/relationships" r:id="rId2">
                <a:extLst>
                  <a:ext uri="{A12FA001-AC4F-418D-AE19-62706E023703}">
                    <ahyp:hlinkClr xmlns:ahyp="http://schemas.microsoft.com/office/drawing/2018/hyperlinkcolor" val="tx"/>
                  </a:ext>
                </a:extLst>
              </a:hlinkClick>
            </a:rPr>
            <a:t>Google Maps </a:t>
          </a:r>
          <a:r>
            <a:rPr lang="en-GB" sz="1700" b="1" kern="1200" dirty="0">
              <a:solidFill>
                <a:schemeClr val="tx1"/>
              </a:solidFill>
            </a:rPr>
            <a:t>can help you do all sorts – </a:t>
          </a:r>
          <a:endParaRPr lang="en-US" sz="1700" kern="1200" dirty="0">
            <a:solidFill>
              <a:schemeClr val="tx1"/>
            </a:solidFill>
          </a:endParaRPr>
        </a:p>
      </dsp:txBody>
      <dsp:txXfrm>
        <a:off x="19419" y="948164"/>
        <a:ext cx="11832597" cy="358962"/>
      </dsp:txXfrm>
    </dsp:sp>
    <dsp:sp modelId="{CAAAFECC-3543-474F-B9A4-80999C429E38}">
      <dsp:nvSpPr>
        <dsp:cNvPr id="0" name=""/>
        <dsp:cNvSpPr/>
      </dsp:nvSpPr>
      <dsp:spPr>
        <a:xfrm>
          <a:off x="0" y="137550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-Get directions.</a:t>
          </a:r>
          <a:endParaRPr lang="en-US" sz="1700" kern="1200" dirty="0"/>
        </a:p>
      </dsp:txBody>
      <dsp:txXfrm>
        <a:off x="19419" y="1394924"/>
        <a:ext cx="11832597" cy="358962"/>
      </dsp:txXfrm>
    </dsp:sp>
    <dsp:sp modelId="{9EF2FD24-538B-40D0-9284-09F934B35397}">
      <dsp:nvSpPr>
        <dsp:cNvPr id="0" name=""/>
        <dsp:cNvSpPr/>
      </dsp:nvSpPr>
      <dsp:spPr>
        <a:xfrm>
          <a:off x="0" y="182226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-Find out where to cross safely using the yellow peg. </a:t>
          </a:r>
          <a:endParaRPr lang="en-US" sz="1700" kern="1200"/>
        </a:p>
      </dsp:txBody>
      <dsp:txXfrm>
        <a:off x="19419" y="1841684"/>
        <a:ext cx="11832597" cy="358962"/>
      </dsp:txXfrm>
    </dsp:sp>
    <dsp:sp modelId="{CDF28FEB-4AE5-41CE-BD28-AD154EC7BC2D}">
      <dsp:nvSpPr>
        <dsp:cNvPr id="0" name=""/>
        <dsp:cNvSpPr/>
      </dsp:nvSpPr>
      <dsp:spPr>
        <a:xfrm>
          <a:off x="0" y="226902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-See if there’s a quieter, safer route.</a:t>
          </a:r>
          <a:endParaRPr lang="en-US" sz="1700" kern="1200"/>
        </a:p>
      </dsp:txBody>
      <dsp:txXfrm>
        <a:off x="19419" y="2288444"/>
        <a:ext cx="11832597" cy="358962"/>
      </dsp:txXfrm>
    </dsp:sp>
    <dsp:sp modelId="{5DEDA1D2-95BB-430F-B520-986A767F4FB7}">
      <dsp:nvSpPr>
        <dsp:cNvPr id="0" name=""/>
        <dsp:cNvSpPr/>
      </dsp:nvSpPr>
      <dsp:spPr>
        <a:xfrm>
          <a:off x="0" y="271578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-Work out what time you need to set off.</a:t>
          </a:r>
          <a:endParaRPr lang="en-US" sz="1700" kern="1200"/>
        </a:p>
      </dsp:txBody>
      <dsp:txXfrm>
        <a:off x="19419" y="2735204"/>
        <a:ext cx="11832597" cy="358962"/>
      </dsp:txXfrm>
    </dsp:sp>
    <dsp:sp modelId="{4F1CDCE8-1384-42FF-AAC0-70590824B93F}">
      <dsp:nvSpPr>
        <dsp:cNvPr id="0" name=""/>
        <dsp:cNvSpPr/>
      </dsp:nvSpPr>
      <dsp:spPr>
        <a:xfrm>
          <a:off x="0" y="316254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dirty="0">
              <a:solidFill>
                <a:schemeClr val="tx1"/>
              </a:solidFill>
            </a:rPr>
            <a:t>Make it ‘Appen! - Companies like Arriva &amp; </a:t>
          </a:r>
          <a:r>
            <a:rPr lang="en-GB" sz="1700" b="1" kern="1200" dirty="0" err="1">
              <a:solidFill>
                <a:schemeClr val="tx1"/>
              </a:solidFill>
            </a:rPr>
            <a:t>FirstBus</a:t>
          </a:r>
          <a:r>
            <a:rPr lang="en-GB" sz="1700" b="1" kern="1200" dirty="0">
              <a:solidFill>
                <a:schemeClr val="tx1"/>
              </a:solidFill>
            </a:rPr>
            <a:t> have apps to download </a:t>
          </a:r>
          <a:endParaRPr lang="en-US" sz="1700" kern="1200" dirty="0">
            <a:solidFill>
              <a:schemeClr val="tx1"/>
            </a:solidFill>
          </a:endParaRPr>
        </a:p>
      </dsp:txBody>
      <dsp:txXfrm>
        <a:off x="19419" y="3181964"/>
        <a:ext cx="11832597" cy="358962"/>
      </dsp:txXfrm>
    </dsp:sp>
    <dsp:sp modelId="{D4907CF1-5C68-4CC5-A251-F231F180345A}">
      <dsp:nvSpPr>
        <dsp:cNvPr id="0" name=""/>
        <dsp:cNvSpPr/>
      </dsp:nvSpPr>
      <dsp:spPr>
        <a:xfrm>
          <a:off x="0" y="360930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bg1"/>
              </a:solidFill>
            </a:rPr>
            <a:t>West Yorkshire Metro – </a:t>
          </a:r>
          <a:r>
            <a:rPr lang="en-GB" sz="1400" b="1" kern="1200" dirty="0">
              <a:solidFill>
                <a:srgbClr val="0070C0"/>
              </a:solidFill>
              <a:hlinkClick xmlns:r="http://schemas.openxmlformats.org/officeDocument/2006/relationships" r:id="rId3">
                <a:extLst>
                  <a:ext uri="{A12FA001-AC4F-418D-AE19-62706E023703}">
                    <ahyp:hlinkClr xmlns:ahyp="http://schemas.microsoft.com/office/drawing/2018/hyperlinkcolor" val="tx"/>
                  </a:ext>
                </a:extLst>
              </a:hlinkClick>
            </a:rPr>
            <a:t>www.wymetro.com/plan-a-journey</a:t>
          </a:r>
          <a:endParaRPr lang="en-US" sz="1400" kern="1200" dirty="0">
            <a:solidFill>
              <a:srgbClr val="0070C0"/>
            </a:solidFill>
          </a:endParaRPr>
        </a:p>
      </dsp:txBody>
      <dsp:txXfrm>
        <a:off x="19419" y="3628724"/>
        <a:ext cx="11832597" cy="358962"/>
      </dsp:txXfrm>
    </dsp:sp>
    <dsp:sp modelId="{63F3E5C8-50B0-4B2C-B7D1-8287EECD2ECC}">
      <dsp:nvSpPr>
        <dsp:cNvPr id="0" name=""/>
        <dsp:cNvSpPr/>
      </dsp:nvSpPr>
      <dsp:spPr>
        <a:xfrm>
          <a:off x="0" y="405606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The school’s section has loads of information to help you travel safely all-over West Yorkshire</a:t>
          </a:r>
          <a:endParaRPr lang="en-US" sz="1700" kern="1200" dirty="0"/>
        </a:p>
      </dsp:txBody>
      <dsp:txXfrm>
        <a:off x="19419" y="4075484"/>
        <a:ext cx="11832597" cy="358962"/>
      </dsp:txXfrm>
    </dsp:sp>
    <dsp:sp modelId="{827F9EB9-FBEE-47BE-BC6E-173A30A653D4}">
      <dsp:nvSpPr>
        <dsp:cNvPr id="0" name=""/>
        <dsp:cNvSpPr/>
      </dsp:nvSpPr>
      <dsp:spPr>
        <a:xfrm>
          <a:off x="0" y="450282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dirty="0">
              <a:solidFill>
                <a:schemeClr val="tx1"/>
              </a:solidFill>
            </a:rPr>
            <a:t>Check if your school offers a cycling course like Bikeability.</a:t>
          </a:r>
          <a:endParaRPr lang="en-US" sz="1700" kern="1200" dirty="0">
            <a:solidFill>
              <a:schemeClr val="tx1"/>
            </a:solidFill>
          </a:endParaRPr>
        </a:p>
      </dsp:txBody>
      <dsp:txXfrm>
        <a:off x="19419" y="4522244"/>
        <a:ext cx="11832597" cy="358962"/>
      </dsp:txXfrm>
    </dsp:sp>
    <dsp:sp modelId="{DCF89D4F-8623-4546-B900-5C14FE77B156}">
      <dsp:nvSpPr>
        <dsp:cNvPr id="0" name=""/>
        <dsp:cNvSpPr/>
      </dsp:nvSpPr>
      <dsp:spPr>
        <a:xfrm>
          <a:off x="0" y="4949585"/>
          <a:ext cx="11871435" cy="397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dirty="0">
              <a:solidFill>
                <a:srgbClr val="0070C0"/>
              </a:solidFill>
              <a:hlinkClick xmlns:r="http://schemas.openxmlformats.org/officeDocument/2006/relationships" r:id="rId4">
                <a:extLst>
                  <a:ext uri="{A12FA001-AC4F-418D-AE19-62706E023703}">
                    <ahyp:hlinkClr xmlns:ahyp="http://schemas.microsoft.com/office/drawing/2018/hyperlinkcolor" val="tx"/>
                  </a:ext>
                </a:extLst>
              </a:hlinkClick>
            </a:rPr>
            <a:t>www.bikeability.org.uk</a:t>
          </a:r>
          <a:endParaRPr lang="en-US" sz="1700" kern="1200" dirty="0">
            <a:solidFill>
              <a:srgbClr val="0070C0"/>
            </a:solidFill>
          </a:endParaRPr>
        </a:p>
      </dsp:txBody>
      <dsp:txXfrm>
        <a:off x="19419" y="4969004"/>
        <a:ext cx="11832597" cy="35896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2D1B42-404B-4CB3-BA9C-68D3CFBE587B}" type="datetimeFigureOut">
              <a:rPr lang="en-GB" smtClean="0"/>
              <a:t>01/08/2025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A209A0-6868-4F71-B28C-5A19E2E11B60}" type="slidenum">
              <a:rPr lang="en-GB" smtClean="0"/>
              <a:t>‹#›</a:t>
            </a:fld>
            <a:endParaRPr lang="en-GB"/>
          </a:p>
        </p:txBody>
      </p:sp>
    </p:spTree>
    <p:extLst>
      <p:ext uri="{BB962C8B-B14F-4D97-AF65-F5344CB8AC3E}">
        <p14:creationId xmlns:p14="http://schemas.microsoft.com/office/powerpoint/2010/main" val="3377856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i="1" kern="1200" baseline="0" dirty="0">
                <a:solidFill>
                  <a:schemeClr val="tx1"/>
                </a:solidFill>
                <a:effectLst/>
                <a:latin typeface="+mn-lt"/>
                <a:ea typeface="+mn-ea"/>
                <a:cs typeface="+mn-cs"/>
              </a:rPr>
              <a:t>Q. Who thinks they know a lot about road safety?</a:t>
            </a:r>
          </a:p>
          <a:p>
            <a:pPr lvl="0"/>
            <a:endParaRPr lang="en-GB" sz="1200" b="1" kern="1200" dirty="0">
              <a:solidFill>
                <a:schemeClr val="tx1"/>
              </a:solidFill>
              <a:effectLst/>
              <a:latin typeface="+mn-lt"/>
              <a:ea typeface="+mn-ea"/>
              <a:cs typeface="+mn-cs"/>
            </a:endParaRPr>
          </a:p>
          <a:p>
            <a:pPr lvl="0"/>
            <a:r>
              <a:rPr lang="en-GB" sz="1200" kern="1200" baseline="0" dirty="0">
                <a:solidFill>
                  <a:schemeClr val="tx1"/>
                </a:solidFill>
                <a:effectLst/>
                <a:latin typeface="+mn-lt"/>
                <a:ea typeface="+mn-ea"/>
                <a:cs typeface="+mn-cs"/>
              </a:rPr>
              <a:t>I'm going to test your knowledge with </a:t>
            </a:r>
            <a:r>
              <a:rPr lang="en-GB" sz="1200" kern="1200" dirty="0">
                <a:solidFill>
                  <a:schemeClr val="tx1"/>
                </a:solidFill>
                <a:effectLst/>
                <a:latin typeface="+mn-lt"/>
                <a:ea typeface="+mn-ea"/>
                <a:cs typeface="+mn-cs"/>
              </a:rPr>
              <a:t>3 multiple choice questions.</a:t>
            </a:r>
            <a:r>
              <a:rPr lang="en-GB" sz="1200" kern="1200" baseline="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5A209A0-6868-4F71-B28C-5A19E2E11B60}" type="slidenum">
              <a:rPr lang="en-GB" smtClean="0"/>
              <a:t>1</a:t>
            </a:fld>
            <a:endParaRPr lang="en-GB"/>
          </a:p>
        </p:txBody>
      </p:sp>
    </p:spTree>
    <p:extLst>
      <p:ext uri="{BB962C8B-B14F-4D97-AF65-F5344CB8AC3E}">
        <p14:creationId xmlns:p14="http://schemas.microsoft.com/office/powerpoint/2010/main" val="917084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….picked up his mobile phone and ran out of the house calling, “Bye Mum!”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10</a:t>
            </a:fld>
            <a:endParaRPr lang="en-GB"/>
          </a:p>
        </p:txBody>
      </p:sp>
    </p:spTree>
    <p:extLst>
      <p:ext uri="{BB962C8B-B14F-4D97-AF65-F5344CB8AC3E}">
        <p14:creationId xmlns:p14="http://schemas.microsoft.com/office/powerpoint/2010/main" val="3600695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 was going to have to run to the bus stop now to get there on time. </a:t>
            </a:r>
            <a:r>
              <a:rPr lang="en-GB" dirty="0"/>
              <a:t>As he was running</a:t>
            </a:r>
            <a:r>
              <a:rPr lang="en-GB" baseline="0" dirty="0"/>
              <a:t>, </a:t>
            </a:r>
            <a:r>
              <a:rPr lang="en-GB" dirty="0"/>
              <a:t>his phone beeped, it was a message from Ben</a:t>
            </a:r>
            <a:r>
              <a:rPr lang="en-GB" baseline="0" dirty="0"/>
              <a:t> wondering where he was. </a:t>
            </a:r>
            <a:r>
              <a:rPr lang="en-GB" sz="1200" kern="1200" dirty="0">
                <a:solidFill>
                  <a:schemeClr val="tx1"/>
                </a:solidFill>
                <a:effectLst/>
                <a:latin typeface="+mn-lt"/>
                <a:ea typeface="+mn-ea"/>
                <a:cs typeface="+mn-cs"/>
              </a:rPr>
              <a:t>He often met Ben on his way to school, but Ben was already at the bus stop now waiting.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11</a:t>
            </a:fld>
            <a:endParaRPr lang="en-GB"/>
          </a:p>
        </p:txBody>
      </p:sp>
    </p:spTree>
    <p:extLst>
      <p:ext uri="{BB962C8B-B14F-4D97-AF65-F5344CB8AC3E}">
        <p14:creationId xmlns:p14="http://schemas.microsoft.com/office/powerpoint/2010/main" val="232175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then,</a:t>
            </a:r>
            <a:r>
              <a:rPr lang="en-GB" baseline="0" dirty="0"/>
              <a:t> Ben, who had been waiting at the bus stop for some time, spotted Charlie at the opposite side of the road. Charlie was looking down at his phone. </a:t>
            </a:r>
          </a:p>
          <a:p>
            <a:endParaRPr lang="en-GB" b="0" i="1" baseline="0" dirty="0"/>
          </a:p>
          <a:p>
            <a:r>
              <a:rPr lang="en-GB" b="0" i="1" baseline="0" dirty="0"/>
              <a:t>Q. What do you think Ben did to get his attention? </a:t>
            </a:r>
            <a:endParaRPr lang="en-GB" i="1" baseline="0" dirty="0"/>
          </a:p>
          <a:p>
            <a:r>
              <a:rPr lang="en-GB" baseline="0" dirty="0"/>
              <a:t>A. He shouted; “CHARLIE, OVER HERE, HURRY UP!” </a:t>
            </a:r>
          </a:p>
          <a:p>
            <a:endParaRPr lang="en-GB" b="1" i="1" baseline="0" dirty="0"/>
          </a:p>
          <a:p>
            <a:r>
              <a:rPr lang="en-GB" b="0" i="1" baseline="0" dirty="0"/>
              <a:t>Q. And what do you think Charlie did then? </a:t>
            </a:r>
          </a:p>
          <a:p>
            <a:r>
              <a:rPr lang="en-GB" i="0" baseline="0" dirty="0"/>
              <a:t>A. He ran into the road without checking first and looking down at his phone. </a:t>
            </a:r>
          </a:p>
          <a:p>
            <a:endParaRPr lang="en-GB" baseline="0" dirty="0"/>
          </a:p>
          <a:p>
            <a:r>
              <a:rPr lang="en-GB" b="1" baseline="0" dirty="0"/>
              <a:t>Click for next slide…</a:t>
            </a:r>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12</a:t>
            </a:fld>
            <a:endParaRPr lang="en-GB"/>
          </a:p>
        </p:txBody>
      </p:sp>
    </p:spTree>
    <p:extLst>
      <p:ext uri="{BB962C8B-B14F-4D97-AF65-F5344CB8AC3E}">
        <p14:creationId xmlns:p14="http://schemas.microsoft.com/office/powerpoint/2010/main" val="529908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Charlie was hit by a car. The driver did not stop in time.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13</a:t>
            </a:fld>
            <a:endParaRPr lang="en-GB"/>
          </a:p>
        </p:txBody>
      </p:sp>
    </p:spTree>
    <p:extLst>
      <p:ext uri="{BB962C8B-B14F-4D97-AF65-F5344CB8AC3E}">
        <p14:creationId xmlns:p14="http://schemas.microsoft.com/office/powerpoint/2010/main" val="2262991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a:t>
            </a:r>
            <a:r>
              <a:rPr lang="en-GB" baseline="0" dirty="0"/>
              <a:t> that was how Charlie’s accident happened. Just one mistake and his life has changed forever. </a:t>
            </a:r>
          </a:p>
          <a:p>
            <a:endParaRPr lang="en-GB" baseline="0" dirty="0"/>
          </a:p>
          <a:p>
            <a:r>
              <a:rPr lang="en-GB" b="1" baseline="0" dirty="0"/>
              <a:t>Click for next slide…</a:t>
            </a:r>
            <a:endParaRPr lang="en-GB" b="1" dirty="0"/>
          </a:p>
          <a:p>
            <a:endParaRPr lang="en-GB" baseline="0" dirty="0"/>
          </a:p>
        </p:txBody>
      </p:sp>
      <p:sp>
        <p:nvSpPr>
          <p:cNvPr id="4" name="Slide Number Placeholder 3"/>
          <p:cNvSpPr>
            <a:spLocks noGrp="1"/>
          </p:cNvSpPr>
          <p:nvPr>
            <p:ph type="sldNum" sz="quarter" idx="10"/>
          </p:nvPr>
        </p:nvSpPr>
        <p:spPr/>
        <p:txBody>
          <a:bodyPr/>
          <a:lstStyle/>
          <a:p>
            <a:fld id="{F5A209A0-6868-4F71-B28C-5A19E2E11B60}" type="slidenum">
              <a:rPr lang="en-GB" smtClean="0"/>
              <a:t>14</a:t>
            </a:fld>
            <a:endParaRPr lang="en-GB"/>
          </a:p>
        </p:txBody>
      </p:sp>
    </p:spTree>
    <p:extLst>
      <p:ext uri="{BB962C8B-B14F-4D97-AF65-F5344CB8AC3E}">
        <p14:creationId xmlns:p14="http://schemas.microsoft.com/office/powerpoint/2010/main" val="267254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Before playing the statements, discuss the driver and Ben.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Charlie was severely</a:t>
            </a:r>
            <a:r>
              <a:rPr lang="en-GB" sz="1200" kern="1200" baseline="0" dirty="0">
                <a:solidFill>
                  <a:schemeClr val="tx1"/>
                </a:solidFill>
                <a:effectLst/>
                <a:latin typeface="+mn-lt"/>
                <a:ea typeface="+mn-ea"/>
                <a:cs typeface="+mn-cs"/>
              </a:rPr>
              <a:t> affected by this accident, but he was not the only one. </a:t>
            </a:r>
            <a:r>
              <a:rPr lang="en-GB" sz="1200" kern="1200" dirty="0">
                <a:solidFill>
                  <a:schemeClr val="tx1"/>
                </a:solidFill>
                <a:effectLst/>
                <a:latin typeface="+mn-lt"/>
                <a:ea typeface="+mn-ea"/>
                <a:cs typeface="+mn-cs"/>
              </a:rPr>
              <a:t>There were two</a:t>
            </a:r>
            <a:r>
              <a:rPr lang="en-GB" sz="1200" kern="1200" baseline="0" dirty="0">
                <a:solidFill>
                  <a:schemeClr val="tx1"/>
                </a:solidFill>
                <a:effectLst/>
                <a:latin typeface="+mn-lt"/>
                <a:ea typeface="+mn-ea"/>
                <a:cs typeface="+mn-cs"/>
              </a:rPr>
              <a:t> other people in the story who would have been</a:t>
            </a:r>
            <a:r>
              <a:rPr lang="en-GB" sz="1200" kern="1200" dirty="0">
                <a:solidFill>
                  <a:schemeClr val="tx1"/>
                </a:solidFill>
                <a:effectLst/>
                <a:latin typeface="+mn-lt"/>
                <a:ea typeface="+mn-ea"/>
                <a:cs typeface="+mn-cs"/>
              </a:rPr>
              <a:t> affected – who are they? (The driver</a:t>
            </a:r>
            <a:r>
              <a:rPr lang="en-GB" sz="1200" kern="1200" baseline="0" dirty="0">
                <a:solidFill>
                  <a:schemeClr val="tx1"/>
                </a:solidFill>
                <a:effectLst/>
                <a:latin typeface="+mn-lt"/>
                <a:ea typeface="+mn-ea"/>
                <a:cs typeface="+mn-cs"/>
              </a:rPr>
              <a:t> &amp; Ben). </a:t>
            </a:r>
          </a:p>
          <a:p>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Q. Does anyone think</a:t>
            </a:r>
            <a:r>
              <a:rPr lang="en-GB" sz="1200" b="1" i="1" kern="1200" baseline="0" dirty="0">
                <a:solidFill>
                  <a:schemeClr val="tx1"/>
                </a:solidFill>
                <a:effectLst/>
                <a:latin typeface="+mn-lt"/>
                <a:ea typeface="+mn-ea"/>
                <a:cs typeface="+mn-cs"/>
              </a:rPr>
              <a:t> that the </a:t>
            </a:r>
            <a:r>
              <a:rPr lang="en-GB" sz="1200" b="1" i="1" kern="1200" dirty="0">
                <a:solidFill>
                  <a:schemeClr val="tx1"/>
                </a:solidFill>
                <a:effectLst/>
                <a:latin typeface="+mn-lt"/>
                <a:ea typeface="+mn-ea"/>
                <a:cs typeface="+mn-cs"/>
              </a:rPr>
              <a:t>driver is to blame?</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Ask those with their hand up why they</a:t>
            </a:r>
            <a:r>
              <a:rPr lang="en-GB" sz="1200" kern="1200" baseline="0" dirty="0">
                <a:solidFill>
                  <a:schemeClr val="tx1"/>
                </a:solidFill>
                <a:effectLst/>
                <a:latin typeface="+mn-lt"/>
                <a:ea typeface="+mn-ea"/>
                <a:cs typeface="+mn-cs"/>
              </a:rPr>
              <a:t> think it could be the driver’s fault.</a:t>
            </a:r>
          </a:p>
          <a:p>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Q.</a:t>
            </a:r>
            <a:r>
              <a:rPr lang="en-GB" sz="1200" b="1" i="1" kern="1200" baseline="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What kind of things could</a:t>
            </a:r>
            <a:r>
              <a:rPr lang="en-GB" sz="1200" b="1" i="1" kern="1200" baseline="0" dirty="0">
                <a:solidFill>
                  <a:schemeClr val="tx1"/>
                </a:solidFill>
                <a:effectLst/>
                <a:latin typeface="+mn-lt"/>
                <a:ea typeface="+mn-ea"/>
                <a:cs typeface="+mn-cs"/>
              </a:rPr>
              <a:t> the driver have been doing to cause an accident? </a:t>
            </a:r>
          </a:p>
          <a:p>
            <a:r>
              <a:rPr lang="en-GB" sz="1200" b="1" i="1" kern="1200" baseline="0" dirty="0">
                <a:solidFill>
                  <a:schemeClr val="tx1"/>
                </a:solidFill>
                <a:effectLst/>
                <a:latin typeface="+mn-lt"/>
                <a:ea typeface="+mn-ea"/>
                <a:cs typeface="+mn-cs"/>
              </a:rPr>
              <a:t>A.</a:t>
            </a:r>
            <a:r>
              <a:rPr lang="en-GB" sz="1200" b="0" i="1"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S</a:t>
            </a:r>
            <a:r>
              <a:rPr lang="en-GB" sz="1200" i="0" kern="1200" baseline="0" dirty="0">
                <a:solidFill>
                  <a:schemeClr val="tx1"/>
                </a:solidFill>
                <a:effectLst/>
                <a:latin typeface="+mn-lt"/>
                <a:ea typeface="+mn-ea"/>
                <a:cs typeface="+mn-cs"/>
              </a:rPr>
              <a:t>peeding, driving when drunk, distracted, using a mobile phone.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The driver in this story was found not to have been doing any of these things. In this case, like in many cases, i</a:t>
            </a:r>
            <a:r>
              <a:rPr lang="en-GB" sz="1200" kern="1200" dirty="0">
                <a:solidFill>
                  <a:schemeClr val="tx1"/>
                </a:solidFill>
                <a:effectLst/>
                <a:latin typeface="+mn-lt"/>
                <a:ea typeface="+mn-ea"/>
                <a:cs typeface="+mn-cs"/>
              </a:rPr>
              <a:t>t was</a:t>
            </a:r>
            <a:r>
              <a:rPr lang="en-GB" sz="1200" kern="1200" baseline="0" dirty="0">
                <a:solidFill>
                  <a:schemeClr val="tx1"/>
                </a:solidFill>
                <a:effectLst/>
                <a:latin typeface="+mn-lt"/>
                <a:ea typeface="+mn-ea"/>
                <a:cs typeface="+mn-cs"/>
              </a:rPr>
              <a:t> NOT</a:t>
            </a:r>
            <a:r>
              <a:rPr lang="en-GB" sz="1200" kern="1200" dirty="0">
                <a:solidFill>
                  <a:schemeClr val="tx1"/>
                </a:solidFill>
                <a:effectLst/>
                <a:latin typeface="+mn-lt"/>
                <a:ea typeface="+mn-ea"/>
                <a:cs typeface="+mn-cs"/>
              </a:rPr>
              <a:t> the driver’s fault. </a:t>
            </a:r>
          </a:p>
          <a:p>
            <a:r>
              <a:rPr lang="en-GB" sz="1200" b="1" i="1" kern="1200" dirty="0">
                <a:solidFill>
                  <a:schemeClr val="tx1"/>
                </a:solidFill>
                <a:effectLst/>
                <a:latin typeface="+mn-lt"/>
                <a:ea typeface="+mn-ea"/>
                <a:cs typeface="+mn-cs"/>
              </a:rPr>
              <a:t>Q. W</a:t>
            </a:r>
            <a:r>
              <a:rPr lang="en-GB" sz="1200" b="1" i="1" kern="1200" baseline="0" dirty="0">
                <a:solidFill>
                  <a:schemeClr val="tx1"/>
                </a:solidFill>
                <a:effectLst/>
                <a:latin typeface="+mn-lt"/>
                <a:ea typeface="+mn-ea"/>
                <a:cs typeface="+mn-cs"/>
              </a:rPr>
              <a:t>hy didn’t he stop in time?</a:t>
            </a:r>
          </a:p>
          <a:p>
            <a:r>
              <a:rPr lang="en-GB" sz="1200" b="1" i="0" kern="1200" baseline="0" dirty="0">
                <a:solidFill>
                  <a:schemeClr val="tx1"/>
                </a:solidFill>
                <a:effectLst/>
                <a:latin typeface="+mn-lt"/>
                <a:ea typeface="+mn-ea"/>
                <a:cs typeface="+mn-cs"/>
              </a:rPr>
              <a:t>A. </a:t>
            </a:r>
            <a:r>
              <a:rPr lang="en-GB" sz="1200" i="0" kern="1200" baseline="0" dirty="0">
                <a:solidFill>
                  <a:schemeClr val="tx1"/>
                </a:solidFill>
                <a:effectLst/>
                <a:latin typeface="+mn-lt"/>
                <a:ea typeface="+mn-ea"/>
                <a:cs typeface="+mn-cs"/>
              </a:rPr>
              <a:t>He couldn’t! Remember how long it takes a driver to stop a car at 30mph – 23 metres.   </a:t>
            </a:r>
          </a:p>
          <a:p>
            <a:endParaRPr lang="en-GB" sz="1200" i="1" kern="1200" baseline="0" dirty="0">
              <a:solidFill>
                <a:schemeClr val="tx1"/>
              </a:solidFill>
              <a:effectLst/>
              <a:latin typeface="+mn-lt"/>
              <a:ea typeface="+mn-ea"/>
              <a:cs typeface="+mn-cs"/>
            </a:endParaRPr>
          </a:p>
          <a:p>
            <a:r>
              <a:rPr lang="en-GB" sz="1200" b="1" i="1" kern="1200" baseline="0" dirty="0">
                <a:solidFill>
                  <a:schemeClr val="tx1"/>
                </a:solidFill>
                <a:effectLst/>
                <a:latin typeface="+mn-lt"/>
                <a:ea typeface="+mn-ea"/>
                <a:cs typeface="+mn-cs"/>
              </a:rPr>
              <a:t>Q. How do you think the driver feels?</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Play driver’s statement  </a:t>
            </a:r>
          </a:p>
          <a:p>
            <a:endParaRPr lang="en-GB" sz="1200" b="1" u="sng"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Is Ben responsible at all? </a:t>
            </a:r>
            <a:r>
              <a:rPr lang="en-GB" sz="1200" b="0" kern="1200" dirty="0">
                <a:solidFill>
                  <a:schemeClr val="tx1"/>
                </a:solidFill>
                <a:effectLst/>
                <a:latin typeface="+mn-lt"/>
                <a:ea typeface="+mn-ea"/>
                <a:cs typeface="+mn-cs"/>
              </a:rPr>
              <a:t>(take answers</a:t>
            </a:r>
            <a:r>
              <a:rPr lang="en-GB" sz="1200" b="0" kern="1200" baseline="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Q.</a:t>
            </a:r>
            <a:r>
              <a:rPr lang="en-GB" sz="1200" b="1" kern="1200" baseline="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What should you do if you witness an accident like this happen? </a:t>
            </a:r>
          </a:p>
          <a:p>
            <a:pPr marL="228600" indent="-228600">
              <a:buAutoNum type="alphaUcPeriod"/>
            </a:pPr>
            <a:r>
              <a:rPr lang="en-GB" sz="1200" kern="1200" baseline="0" dirty="0">
                <a:solidFill>
                  <a:schemeClr val="tx1"/>
                </a:solidFill>
                <a:effectLst/>
                <a:latin typeface="+mn-lt"/>
                <a:ea typeface="+mn-ea"/>
                <a:cs typeface="+mn-cs"/>
              </a:rPr>
              <a:t>Call</a:t>
            </a:r>
            <a:r>
              <a:rPr lang="en-GB" sz="1200" kern="1200" dirty="0">
                <a:solidFill>
                  <a:schemeClr val="tx1"/>
                </a:solidFill>
                <a:effectLst/>
                <a:latin typeface="+mn-lt"/>
                <a:ea typeface="+mn-ea"/>
                <a:cs typeface="+mn-cs"/>
              </a:rPr>
              <a:t> 999.</a:t>
            </a:r>
            <a:r>
              <a:rPr lang="en-GB" sz="1200" kern="1200" baseline="0" dirty="0">
                <a:solidFill>
                  <a:schemeClr val="tx1"/>
                </a:solidFill>
                <a:effectLst/>
                <a:latin typeface="+mn-lt"/>
                <a:ea typeface="+mn-ea"/>
                <a:cs typeface="+mn-cs"/>
              </a:rPr>
              <a:t> </a:t>
            </a:r>
          </a:p>
          <a:p>
            <a:pPr marL="0" indent="0">
              <a:buNone/>
            </a:pPr>
            <a:r>
              <a:rPr lang="en-GB" sz="1200" b="1" kern="1200" baseline="0" dirty="0">
                <a:solidFill>
                  <a:schemeClr val="tx1"/>
                </a:solidFill>
                <a:effectLst/>
                <a:latin typeface="+mn-lt"/>
                <a:ea typeface="+mn-ea"/>
                <a:cs typeface="+mn-cs"/>
              </a:rPr>
              <a:t>Q. </a:t>
            </a:r>
            <a:r>
              <a:rPr lang="en-GB" sz="1200" b="1" i="1" kern="1200" baseline="0" dirty="0">
                <a:solidFill>
                  <a:schemeClr val="tx1"/>
                </a:solidFill>
                <a:effectLst/>
                <a:latin typeface="+mn-lt"/>
                <a:ea typeface="+mn-ea"/>
                <a:cs typeface="+mn-cs"/>
              </a:rPr>
              <a:t>W</a:t>
            </a:r>
            <a:r>
              <a:rPr lang="en-GB" sz="1200" b="1" i="1" kern="1200" dirty="0">
                <a:solidFill>
                  <a:schemeClr val="tx1"/>
                </a:solidFill>
                <a:effectLst/>
                <a:latin typeface="+mn-lt"/>
                <a:ea typeface="+mn-ea"/>
                <a:cs typeface="+mn-cs"/>
              </a:rPr>
              <a:t>hat</a:t>
            </a:r>
            <a:r>
              <a:rPr lang="en-GB" sz="1200" b="1" i="1" kern="1200" baseline="0" dirty="0">
                <a:solidFill>
                  <a:schemeClr val="tx1"/>
                </a:solidFill>
                <a:effectLst/>
                <a:latin typeface="+mn-lt"/>
                <a:ea typeface="+mn-ea"/>
                <a:cs typeface="+mn-cs"/>
              </a:rPr>
              <a:t> information do you need to give?</a:t>
            </a:r>
            <a:r>
              <a:rPr lang="en-GB" sz="1200" b="1" i="1" kern="1200" dirty="0">
                <a:solidFill>
                  <a:schemeClr val="tx1"/>
                </a:solidFill>
                <a:effectLst/>
                <a:latin typeface="+mn-lt"/>
                <a:ea typeface="+mn-ea"/>
                <a:cs typeface="+mn-cs"/>
              </a:rPr>
              <a:t> </a:t>
            </a:r>
          </a:p>
          <a:p>
            <a:pPr marL="228600" indent="-228600">
              <a:buAutoNum type="alphaUcPeriod"/>
            </a:pPr>
            <a:r>
              <a:rPr lang="en-GB" sz="1200" b="0" kern="1200" baseline="0" dirty="0">
                <a:solidFill>
                  <a:schemeClr val="tx1"/>
                </a:solidFill>
                <a:effectLst/>
                <a:latin typeface="+mn-lt"/>
                <a:ea typeface="+mn-ea"/>
                <a:cs typeface="+mn-cs"/>
              </a:rPr>
              <a:t>L</a:t>
            </a:r>
            <a:r>
              <a:rPr lang="en-GB" sz="1200" b="0" kern="1200" dirty="0">
                <a:solidFill>
                  <a:schemeClr val="tx1"/>
                </a:solidFill>
                <a:effectLst/>
                <a:latin typeface="+mn-lt"/>
                <a:ea typeface="+mn-ea"/>
                <a:cs typeface="+mn-cs"/>
              </a:rPr>
              <a:t>ocation</a:t>
            </a:r>
            <a:r>
              <a:rPr lang="en-GB" sz="1200" b="0" kern="1200" baseline="0" dirty="0">
                <a:solidFill>
                  <a:schemeClr val="tx1"/>
                </a:solidFill>
                <a:effectLst/>
                <a:latin typeface="+mn-lt"/>
                <a:ea typeface="+mn-ea"/>
                <a:cs typeface="+mn-cs"/>
              </a:rPr>
              <a:t> – address or landmark &amp; explain what has happened.</a:t>
            </a:r>
          </a:p>
          <a:p>
            <a:pPr marL="0" indent="0">
              <a:buNone/>
            </a:pPr>
            <a:r>
              <a:rPr lang="en-GB" sz="1200" kern="1200" baseline="0" dirty="0">
                <a:solidFill>
                  <a:schemeClr val="tx1"/>
                </a:solidFill>
                <a:effectLst/>
                <a:latin typeface="+mn-lt"/>
                <a:ea typeface="+mn-ea"/>
                <a:cs typeface="+mn-cs"/>
              </a:rPr>
              <a:t>You may prefer to ask an adult to make the call - like Ben did (it was an adult who made the emergency call at the beginning).</a:t>
            </a:r>
            <a:endParaRPr lang="en-GB" sz="1200" b="0" kern="1200" baseline="0" dirty="0">
              <a:solidFill>
                <a:schemeClr val="tx1"/>
              </a:solidFill>
              <a:effectLst/>
              <a:latin typeface="+mn-lt"/>
              <a:ea typeface="+mn-ea"/>
              <a:cs typeface="+mn-cs"/>
            </a:endParaRPr>
          </a:p>
          <a:p>
            <a:pPr marL="0" indent="0">
              <a:buNone/>
            </a:pPr>
            <a:r>
              <a:rPr lang="en-GB" sz="1200" b="0" kern="1200" baseline="0" dirty="0">
                <a:solidFill>
                  <a:schemeClr val="tx1"/>
                </a:solidFill>
                <a:effectLst/>
                <a:latin typeface="+mn-lt"/>
                <a:ea typeface="+mn-ea"/>
                <a:cs typeface="+mn-cs"/>
              </a:rPr>
              <a:t> </a:t>
            </a:r>
          </a:p>
          <a:p>
            <a:r>
              <a:rPr lang="en-GB" sz="1200" b="1" kern="1200" baseline="0" dirty="0">
                <a:solidFill>
                  <a:schemeClr val="tx1"/>
                </a:solidFill>
                <a:effectLst/>
                <a:latin typeface="+mn-lt"/>
                <a:ea typeface="+mn-ea"/>
                <a:cs typeface="+mn-cs"/>
              </a:rPr>
              <a:t>Q. </a:t>
            </a:r>
            <a:r>
              <a:rPr lang="en-GB" sz="1200" b="1" i="1" kern="1200" baseline="0" dirty="0">
                <a:solidFill>
                  <a:schemeClr val="tx1"/>
                </a:solidFill>
                <a:effectLst/>
                <a:latin typeface="+mn-lt"/>
                <a:ea typeface="+mn-ea"/>
                <a:cs typeface="+mn-cs"/>
              </a:rPr>
              <a:t>Should you go into the road to see if he is ok?</a:t>
            </a:r>
            <a:r>
              <a:rPr lang="en-GB" sz="1200" b="0" i="1" kern="1200" baseline="0" dirty="0">
                <a:solidFill>
                  <a:schemeClr val="tx1"/>
                </a:solidFill>
                <a:effectLst/>
                <a:latin typeface="+mn-lt"/>
                <a:ea typeface="+mn-ea"/>
                <a:cs typeface="+mn-cs"/>
              </a:rPr>
              <a:t> </a:t>
            </a:r>
          </a:p>
          <a:p>
            <a:r>
              <a:rPr lang="en-GB" sz="1200" b="0" kern="1200" baseline="0" dirty="0">
                <a:solidFill>
                  <a:schemeClr val="tx1"/>
                </a:solidFill>
                <a:effectLst/>
                <a:latin typeface="+mn-lt"/>
                <a:ea typeface="+mn-ea"/>
                <a:cs typeface="+mn-cs"/>
              </a:rPr>
              <a:t>A. No - you could get hit too. It is important t</a:t>
            </a:r>
            <a:r>
              <a:rPr lang="en-GB" sz="1200" kern="1200" dirty="0">
                <a:solidFill>
                  <a:schemeClr val="tx1"/>
                </a:solidFill>
                <a:effectLst/>
                <a:latin typeface="+mn-lt"/>
                <a:ea typeface="+mn-ea"/>
                <a:cs typeface="+mn-cs"/>
              </a:rPr>
              <a:t>o keep yourself safe.</a:t>
            </a:r>
            <a:r>
              <a:rPr lang="en-GB" sz="1200" kern="1200" baseline="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Q.</a:t>
            </a:r>
            <a:r>
              <a:rPr lang="en-GB" sz="1200" b="1" i="1" kern="1200" baseline="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How do you think Ben felt seeing</a:t>
            </a:r>
            <a:r>
              <a:rPr lang="en-GB" sz="1200" b="1" i="1" kern="1200" baseline="0" dirty="0">
                <a:solidFill>
                  <a:schemeClr val="tx1"/>
                </a:solidFill>
                <a:effectLst/>
                <a:latin typeface="+mn-lt"/>
                <a:ea typeface="+mn-ea"/>
                <a:cs typeface="+mn-cs"/>
              </a:rPr>
              <a:t> this happen to his friend</a:t>
            </a:r>
            <a:r>
              <a:rPr lang="en-GB" sz="1200" b="1" i="1"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Play Ben’s Statement </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Charlie</a:t>
            </a:r>
          </a:p>
          <a:p>
            <a:r>
              <a:rPr lang="en-GB" sz="1200" kern="1200" dirty="0">
                <a:solidFill>
                  <a:schemeClr val="tx1"/>
                </a:solidFill>
                <a:effectLst/>
                <a:latin typeface="+mn-lt"/>
                <a:ea typeface="+mn-ea"/>
                <a:cs typeface="+mn-cs"/>
              </a:rPr>
              <a:t>Explain that we haven’t got a statement from him – </a:t>
            </a:r>
            <a:r>
              <a:rPr lang="en-GB" sz="1200" b="0" i="1" kern="1200" dirty="0">
                <a:solidFill>
                  <a:schemeClr val="tx1"/>
                </a:solidFill>
                <a:effectLst/>
                <a:latin typeface="+mn-lt"/>
                <a:ea typeface="+mn-ea"/>
                <a:cs typeface="+mn-cs"/>
              </a:rPr>
              <a:t>why do you think that</a:t>
            </a:r>
            <a:r>
              <a:rPr lang="en-GB" sz="1200" b="0" i="1" kern="1200" baseline="0" dirty="0">
                <a:solidFill>
                  <a:schemeClr val="tx1"/>
                </a:solidFill>
                <a:effectLst/>
                <a:latin typeface="+mn-lt"/>
                <a:ea typeface="+mn-ea"/>
                <a:cs typeface="+mn-cs"/>
              </a:rPr>
              <a:t> might be</a:t>
            </a:r>
            <a:r>
              <a:rPr lang="en-GB" sz="1200" b="0" i="1"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a:t>
            </a:r>
            <a:r>
              <a:rPr lang="en-GB" sz="1200" i="0" kern="1200" dirty="0">
                <a:solidFill>
                  <a:schemeClr val="tx1"/>
                </a:solidFill>
                <a:effectLst/>
                <a:latin typeface="+mn-lt"/>
                <a:ea typeface="+mn-ea"/>
                <a:cs typeface="+mn-cs"/>
              </a:rPr>
              <a:t>Injuries are too severe </a:t>
            </a:r>
            <a:r>
              <a:rPr lang="en-GB" sz="1200" i="1" kern="120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r</a:t>
            </a:r>
            <a:r>
              <a:rPr lang="en-GB" sz="1200" kern="1200" dirty="0">
                <a:solidFill>
                  <a:schemeClr val="tx1"/>
                </a:solidFill>
                <a:effectLst/>
                <a:latin typeface="+mn-lt"/>
                <a:ea typeface="+mn-ea"/>
                <a:cs typeface="+mn-cs"/>
              </a:rPr>
              <a:t>efer to the driver’s statement – ‘his head hit my windscreen’). </a:t>
            </a:r>
          </a:p>
          <a:p>
            <a:r>
              <a:rPr lang="en-GB" baseline="0" dirty="0"/>
              <a:t>- If appropriate and you feel the audience need to hear the full extent of his injuries-</a:t>
            </a:r>
          </a:p>
          <a:p>
            <a:r>
              <a:rPr lang="en-GB" baseline="0" dirty="0"/>
              <a:t>Charlie cannot walk or talk now. He needs help with a lot of things, like getting dressed, eating and using the bathroom (things we all take for granted).</a:t>
            </a:r>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b="1" baseline="0" dirty="0"/>
              <a:t>Q. </a:t>
            </a:r>
            <a:r>
              <a:rPr lang="en-GB" b="1" i="1" baseline="0" dirty="0"/>
              <a:t>Can you think of anyone else who would be affected by this accident? </a:t>
            </a:r>
          </a:p>
          <a:p>
            <a:r>
              <a:rPr lang="en-GB" b="1" baseline="0" dirty="0"/>
              <a:t>A. </a:t>
            </a:r>
            <a:r>
              <a:rPr lang="en-GB" baseline="0" dirty="0"/>
              <a:t>Charlie’s family, friends, teachers, the local community, witnesses who saw the accident happen, emergency services… </a:t>
            </a:r>
          </a:p>
          <a:p>
            <a:endParaRPr lang="en-GB"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15</a:t>
            </a:fld>
            <a:endParaRPr lang="en-GB"/>
          </a:p>
        </p:txBody>
      </p:sp>
    </p:spTree>
    <p:extLst>
      <p:ext uri="{BB962C8B-B14F-4D97-AF65-F5344CB8AC3E}">
        <p14:creationId xmlns:p14="http://schemas.microsoft.com/office/powerpoint/2010/main" val="3017091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Q. How can you keep yourself safe so an accident like Charlie’s doesn’t happen to you? </a:t>
            </a:r>
            <a:r>
              <a:rPr lang="en-GB" baseline="0" dirty="0"/>
              <a:t>(Ask for ideas before revealing the answers. Ideas could be written on the board or large sheet of paper if time).</a:t>
            </a: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Plan your journey </a:t>
            </a:r>
            <a:r>
              <a:rPr lang="en-GB" sz="1200" kern="1200" dirty="0">
                <a:solidFill>
                  <a:schemeClr val="tx1"/>
                </a:solidFill>
                <a:effectLst/>
                <a:latin typeface="+mn-lt"/>
                <a:ea typeface="+mn-ea"/>
                <a:cs typeface="+mn-cs"/>
              </a:rPr>
              <a:t>– set off in plenty of time, don’t leave it until the last minute (like Charlie did).</a:t>
            </a:r>
            <a:r>
              <a:rPr lang="en-GB" sz="1200" kern="1200" baseline="0" dirty="0">
                <a:solidFill>
                  <a:schemeClr val="tx1"/>
                </a:solidFill>
                <a:effectLst/>
                <a:latin typeface="+mn-lt"/>
                <a:ea typeface="+mn-ea"/>
                <a:cs typeface="+mn-cs"/>
              </a:rPr>
              <a:t> Rushing leads to us taking risks and making mistakes. Discuss the route you will take to secondary school with your parents and practise it in the holidays. Don’t leave the first time you make the journey until the day you start – you will have lots on your mind that morning.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Taking risks </a:t>
            </a:r>
            <a:r>
              <a:rPr lang="en-GB" sz="1200" kern="1200" dirty="0">
                <a:solidFill>
                  <a:schemeClr val="tx1"/>
                </a:solidFill>
                <a:effectLst/>
                <a:latin typeface="+mn-lt"/>
                <a:ea typeface="+mn-ea"/>
                <a:cs typeface="+mn-cs"/>
              </a:rPr>
              <a:t>– if</a:t>
            </a:r>
            <a:r>
              <a:rPr lang="en-GB" sz="1200" kern="1200" baseline="0" dirty="0">
                <a:solidFill>
                  <a:schemeClr val="tx1"/>
                </a:solidFill>
                <a:effectLst/>
                <a:latin typeface="+mn-lt"/>
                <a:ea typeface="+mn-ea"/>
                <a:cs typeface="+mn-cs"/>
              </a:rPr>
              <a:t> you’re not sure it is safe then don’t risk it! Accidents happen when we take dangerous risks. Reduce the temptation to take risks by giving yourself enough time to get where you’re going.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Mobile phones </a:t>
            </a:r>
            <a:r>
              <a:rPr lang="en-GB" sz="1200" kern="1200" dirty="0">
                <a:solidFill>
                  <a:schemeClr val="tx1"/>
                </a:solidFill>
                <a:effectLst/>
                <a:latin typeface="+mn-lt"/>
                <a:ea typeface="+mn-ea"/>
                <a:cs typeface="+mn-cs"/>
              </a:rPr>
              <a:t>– put them in your pocket / bag</a:t>
            </a:r>
            <a:r>
              <a:rPr lang="en-GB" sz="1200" kern="1200" baseline="0" dirty="0">
                <a:solidFill>
                  <a:schemeClr val="tx1"/>
                </a:solidFill>
                <a:effectLst/>
                <a:latin typeface="+mn-lt"/>
                <a:ea typeface="+mn-ea"/>
                <a:cs typeface="+mn-cs"/>
              </a:rPr>
              <a:t> while crossing road and give the road your full attention.</a:t>
            </a:r>
            <a:r>
              <a:rPr lang="en-GB" sz="1200" b="0" i="0" u="none" strike="noStrike" kern="1200" baseline="0" dirty="0">
                <a:solidFill>
                  <a:schemeClr val="tx1"/>
                </a:solidFill>
                <a:effectLst/>
                <a:latin typeface="+mn-lt"/>
                <a:ea typeface="+mn-ea"/>
                <a:cs typeface="+mn-cs"/>
              </a:rPr>
              <a:t> Phones are very useful but are o</a:t>
            </a:r>
            <a:r>
              <a:rPr lang="en-GB" sz="1200" b="0" i="0" u="none" strike="noStrike" kern="1200" baseline="0" dirty="0">
                <a:solidFill>
                  <a:schemeClr val="tx1"/>
                </a:solidFill>
                <a:latin typeface="+mn-lt"/>
                <a:ea typeface="+mn-ea"/>
                <a:cs typeface="+mn-cs"/>
              </a:rPr>
              <a:t>ne of the main causes of road accidents to children your age.</a:t>
            </a:r>
          </a:p>
          <a:p>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Headphones</a:t>
            </a:r>
            <a:r>
              <a:rPr lang="en-GB" sz="1200" kern="1200" dirty="0">
                <a:solidFill>
                  <a:schemeClr val="tx1"/>
                </a:solidFill>
                <a:effectLst/>
                <a:latin typeface="+mn-lt"/>
                <a:ea typeface="+mn-ea"/>
                <a:cs typeface="+mn-cs"/>
              </a:rPr>
              <a:t> – take them out before</a:t>
            </a:r>
            <a:r>
              <a:rPr lang="en-GB" sz="1200" kern="1200" baseline="0" dirty="0">
                <a:solidFill>
                  <a:schemeClr val="tx1"/>
                </a:solidFill>
                <a:effectLst/>
                <a:latin typeface="+mn-lt"/>
                <a:ea typeface="+mn-ea"/>
                <a:cs typeface="+mn-cs"/>
              </a:rPr>
              <a:t> you cross the road. Y</a:t>
            </a:r>
            <a:r>
              <a:rPr lang="en-GB" sz="1200" kern="1200" dirty="0">
                <a:solidFill>
                  <a:schemeClr val="tx1"/>
                </a:solidFill>
                <a:effectLst/>
                <a:latin typeface="+mn-lt"/>
                <a:ea typeface="+mn-ea"/>
                <a:cs typeface="+mn-cs"/>
              </a:rPr>
              <a:t>ou</a:t>
            </a:r>
            <a:r>
              <a:rPr lang="en-GB" sz="1200" kern="1200" baseline="0" dirty="0">
                <a:solidFill>
                  <a:schemeClr val="tx1"/>
                </a:solidFill>
                <a:effectLst/>
                <a:latin typeface="+mn-lt"/>
                <a:ea typeface="+mn-ea"/>
                <a:cs typeface="+mn-cs"/>
              </a:rPr>
              <a:t> need to hear the traffic as well as see it. Sometimes we can hear vehicles coming before we see them, but not if we have headphones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Don’t be</a:t>
            </a:r>
            <a:r>
              <a:rPr lang="en-GB" sz="1200" b="1" kern="1200" baseline="0" dirty="0">
                <a:solidFill>
                  <a:schemeClr val="tx1"/>
                </a:solidFill>
                <a:effectLst/>
                <a:latin typeface="+mn-lt"/>
                <a:ea typeface="+mn-ea"/>
                <a:cs typeface="+mn-cs"/>
              </a:rPr>
              <a:t> distracted or distract others near the road</a:t>
            </a:r>
            <a:r>
              <a:rPr lang="en-GB" sz="1200" kern="1200" baseline="0" dirty="0">
                <a:solidFill>
                  <a:schemeClr val="tx1"/>
                </a:solidFill>
                <a:effectLst/>
                <a:latin typeface="+mn-lt"/>
                <a:ea typeface="+mn-ea"/>
                <a:cs typeface="+mn-cs"/>
              </a:rPr>
              <a:t> – stop the conversation when you reach the road and give it your full attention. Keep yourself and your friends safe.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Think for yourself – don’t just follow the crowd - </a:t>
            </a:r>
            <a:r>
              <a:rPr lang="en-GB" sz="1200" b="0" i="0" u="none" strike="noStrike" kern="1200" baseline="0" dirty="0">
                <a:solidFill>
                  <a:schemeClr val="tx1"/>
                </a:solidFill>
                <a:effectLst/>
                <a:latin typeface="+mn-lt"/>
                <a:ea typeface="+mn-ea"/>
                <a:cs typeface="+mn-cs"/>
              </a:rPr>
              <a:t>s</a:t>
            </a:r>
            <a:r>
              <a:rPr lang="en-GB" sz="1200" b="0" i="0" u="none" strike="noStrike" kern="1200" baseline="0" dirty="0">
                <a:solidFill>
                  <a:schemeClr val="tx1"/>
                </a:solidFill>
                <a:latin typeface="+mn-lt"/>
                <a:ea typeface="+mn-ea"/>
                <a:cs typeface="+mn-cs"/>
              </a:rPr>
              <a:t>ometimes when we are with friends, we do things we would never consider doing if we were on our own. Think for yourselves – your friends may not be making the safest choice.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Be Bright Be Seen </a:t>
            </a:r>
            <a:r>
              <a:rPr lang="en-GB" sz="1200" kern="1200" dirty="0">
                <a:solidFill>
                  <a:schemeClr val="tx1"/>
                </a:solidFill>
                <a:effectLst/>
                <a:latin typeface="+mn-lt"/>
                <a:ea typeface="+mn-ea"/>
                <a:cs typeface="+mn-cs"/>
              </a:rPr>
              <a:t>– make</a:t>
            </a:r>
            <a:r>
              <a:rPr lang="en-GB" sz="1200" kern="1200" baseline="0" dirty="0">
                <a:solidFill>
                  <a:schemeClr val="tx1"/>
                </a:solidFill>
                <a:effectLst/>
                <a:latin typeface="+mn-lt"/>
                <a:ea typeface="+mn-ea"/>
                <a:cs typeface="+mn-cs"/>
              </a:rPr>
              <a:t> yourself visible to drivers by wearing something bright/fluorescent &amp; reflective especially from October when the clocks go back. </a:t>
            </a:r>
            <a:endParaRPr lang="en-GB" sz="1200" b="0" i="0" u="none" strike="noStrike" kern="1200" baseline="0" dirty="0">
              <a:solidFill>
                <a:schemeClr val="tx1"/>
              </a:solidFill>
              <a:latin typeface="+mn-lt"/>
              <a:ea typeface="+mn-ea"/>
              <a:cs typeface="+mn-cs"/>
            </a:endParaRPr>
          </a:p>
          <a:p>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Use the Green Cross Code </a:t>
            </a:r>
            <a:r>
              <a:rPr lang="en-GB" sz="1200" kern="1200" dirty="0">
                <a:solidFill>
                  <a:schemeClr val="tx1"/>
                </a:solidFill>
                <a:effectLst/>
                <a:latin typeface="+mn-lt"/>
                <a:ea typeface="+mn-ea"/>
                <a:cs typeface="+mn-cs"/>
              </a:rPr>
              <a:t>– Find a Safer Place, Stop, Look, Listen, Think</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Cross at a safe place </a:t>
            </a:r>
            <a:r>
              <a:rPr lang="en-GB" sz="1200" kern="1200" dirty="0">
                <a:solidFill>
                  <a:schemeClr val="tx1"/>
                </a:solidFill>
                <a:effectLst/>
                <a:latin typeface="+mn-lt"/>
                <a:ea typeface="+mn-ea"/>
                <a:cs typeface="+mn-cs"/>
              </a:rPr>
              <a:t>– see next slide for a reminder of these. If there is not a pedestrian crossing available then choose a place where you can see clearly in all directions, away from bends &amp; parked cars. </a:t>
            </a:r>
          </a:p>
          <a:p>
            <a:pPr lvl="0"/>
            <a:endParaRPr lang="en-GB" sz="1200" kern="1200" baseline="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5"/>
          </p:nvPr>
        </p:nvSpPr>
        <p:spPr/>
        <p:txBody>
          <a:bodyPr/>
          <a:lstStyle/>
          <a:p>
            <a:fld id="{F5A209A0-6868-4F71-B28C-5A19E2E11B60}" type="slidenum">
              <a:rPr lang="en-GB" smtClean="0"/>
              <a:t>16</a:t>
            </a:fld>
            <a:endParaRPr lang="en-GB"/>
          </a:p>
        </p:txBody>
      </p:sp>
    </p:spTree>
    <p:extLst>
      <p:ext uri="{BB962C8B-B14F-4D97-AF65-F5344CB8AC3E}">
        <p14:creationId xmlns:p14="http://schemas.microsoft.com/office/powerpoint/2010/main" val="4067961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Can you</a:t>
            </a:r>
            <a:r>
              <a:rPr lang="en-GB" b="1" baseline="0" dirty="0"/>
              <a:t> name any of the safer places to cross?</a:t>
            </a:r>
          </a:p>
          <a:p>
            <a:endParaRPr lang="en-GB" baseline="0" dirty="0"/>
          </a:p>
          <a:p>
            <a:r>
              <a:rPr lang="en-GB" b="1" baseline="0" dirty="0"/>
              <a:t>Zebra Crossing </a:t>
            </a:r>
            <a:r>
              <a:rPr lang="en-GB" baseline="0" dirty="0"/>
              <a:t>– drivers should stop to let you cross, but don’t always! Make sure vehicles have stopped on both sides before crossing</a:t>
            </a:r>
          </a:p>
          <a:p>
            <a:r>
              <a:rPr lang="en-GB" b="1" baseline="0" dirty="0"/>
              <a:t>Puffin Crossing </a:t>
            </a:r>
            <a:r>
              <a:rPr lang="en-GB" baseline="0" dirty="0"/>
              <a:t>– the red &amp; green men are with the button and the crossing operates on a smart sensor which detects when people are crossing</a:t>
            </a:r>
          </a:p>
          <a:p>
            <a:r>
              <a:rPr lang="en-GB" b="1" baseline="0" dirty="0"/>
              <a:t>Traffic Island – </a:t>
            </a:r>
            <a:r>
              <a:rPr lang="en-GB" b="0" baseline="0" dirty="0"/>
              <a:t>divides busy roads into two so you can make two separate crossings</a:t>
            </a:r>
          </a:p>
          <a:p>
            <a:r>
              <a:rPr lang="en-GB" b="1" baseline="0" dirty="0"/>
              <a:t>School Crossing Patrol (Lollipop Person) – </a:t>
            </a:r>
            <a:r>
              <a:rPr lang="en-GB" b="0" baseline="0" dirty="0"/>
              <a:t>do you have one outside your school? </a:t>
            </a:r>
          </a:p>
          <a:p>
            <a:r>
              <a:rPr lang="en-GB" b="1" baseline="0" dirty="0"/>
              <a:t>Toucan Crossing </a:t>
            </a:r>
            <a:r>
              <a:rPr lang="en-GB" baseline="0" dirty="0"/>
              <a:t>– cyclists can ride their bike across this crossing. Toucan meaning ”two can” cross together referring to pedestrians and cyclists   </a:t>
            </a:r>
          </a:p>
          <a:p>
            <a:r>
              <a:rPr lang="en-GB" b="1" baseline="0" dirty="0"/>
              <a:t>Pelican Crossing </a:t>
            </a:r>
            <a:r>
              <a:rPr lang="en-GB" baseline="0" dirty="0"/>
              <a:t>– the red &amp; green men are at the opposite side of the road to the button and the crossing operates on a timer not a sensor </a:t>
            </a:r>
          </a:p>
          <a:p>
            <a:r>
              <a:rPr lang="en-GB" b="1" baseline="0" dirty="0"/>
              <a:t>Subway</a:t>
            </a:r>
            <a:r>
              <a:rPr lang="en-GB" baseline="0" dirty="0"/>
              <a:t> – should only be used accompanied by an adult</a:t>
            </a:r>
          </a:p>
          <a:p>
            <a:r>
              <a:rPr lang="en-GB" b="1" baseline="0" dirty="0"/>
              <a:t>Footbridge </a:t>
            </a:r>
          </a:p>
          <a:p>
            <a:endParaRPr lang="en-GB" dirty="0"/>
          </a:p>
          <a:p>
            <a:endParaRPr lang="en-GB" baseline="0" dirty="0"/>
          </a:p>
          <a:p>
            <a:endParaRPr lang="en-GB" dirty="0"/>
          </a:p>
        </p:txBody>
      </p:sp>
      <p:sp>
        <p:nvSpPr>
          <p:cNvPr id="4" name="Slide Number Placeholder 3"/>
          <p:cNvSpPr>
            <a:spLocks noGrp="1"/>
          </p:cNvSpPr>
          <p:nvPr>
            <p:ph type="sldNum" sz="quarter" idx="5"/>
          </p:nvPr>
        </p:nvSpPr>
        <p:spPr/>
        <p:txBody>
          <a:bodyPr/>
          <a:lstStyle/>
          <a:p>
            <a:fld id="{F5A209A0-6868-4F71-B28C-5A19E2E11B60}" type="slidenum">
              <a:rPr lang="en-GB" smtClean="0"/>
              <a:t>17</a:t>
            </a:fld>
            <a:endParaRPr lang="en-GB"/>
          </a:p>
        </p:txBody>
      </p:sp>
    </p:spTree>
    <p:extLst>
      <p:ext uri="{BB962C8B-B14F-4D97-AF65-F5344CB8AC3E}">
        <p14:creationId xmlns:p14="http://schemas.microsoft.com/office/powerpoint/2010/main" val="2104183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sng" kern="1200" dirty="0">
                <a:solidFill>
                  <a:schemeClr val="tx1"/>
                </a:solidFill>
                <a:effectLst/>
                <a:latin typeface="+mn-lt"/>
                <a:ea typeface="+mn-ea"/>
                <a:cs typeface="+mn-cs"/>
              </a:rPr>
              <a:t>Peer Pressure – Task 1</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Check children can’t see a clock and arms are behind backs if they have a watch.</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them to time a minute (60 seconds) in their head silently and when they think they have finished to sit down. </a:t>
            </a:r>
          </a:p>
          <a:p>
            <a:r>
              <a:rPr lang="en-GB" sz="1200" kern="1200" dirty="0">
                <a:solidFill>
                  <a:schemeClr val="tx1"/>
                </a:solidFill>
                <a:effectLst/>
                <a:latin typeface="+mn-lt"/>
                <a:ea typeface="+mn-ea"/>
                <a:cs typeface="+mn-cs"/>
              </a:rPr>
              <a:t>Teacher can use a timer but assess when pupils sit down and whether they were looking</a:t>
            </a:r>
            <a:r>
              <a:rPr lang="en-GB" sz="1200" kern="1200" baseline="0" dirty="0">
                <a:solidFill>
                  <a:schemeClr val="tx1"/>
                </a:solidFill>
                <a:effectLst/>
                <a:latin typeface="+mn-lt"/>
                <a:ea typeface="+mn-ea"/>
                <a:cs typeface="+mn-cs"/>
              </a:rPr>
              <a:t> around / checking what others were doing.</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Q: Does anybody know why we set that task?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It</a:t>
            </a:r>
            <a:r>
              <a:rPr lang="en-GB" sz="1200" b="0" kern="1200" baseline="0" dirty="0">
                <a:solidFill>
                  <a:schemeClr val="tx1"/>
                </a:solidFill>
                <a:effectLst/>
                <a:latin typeface="+mn-lt"/>
                <a:ea typeface="+mn-ea"/>
                <a:cs typeface="+mn-cs"/>
              </a:rPr>
              <a:t> was</a:t>
            </a:r>
            <a:r>
              <a:rPr lang="en-GB" sz="1200" b="0" kern="1200" dirty="0">
                <a:solidFill>
                  <a:schemeClr val="tx1"/>
                </a:solidFill>
                <a:effectLst/>
                <a:latin typeface="+mn-lt"/>
                <a:ea typeface="+mn-ea"/>
                <a:cs typeface="+mn-cs"/>
              </a:rPr>
              <a:t> to see if you were able to think and make</a:t>
            </a:r>
            <a:r>
              <a:rPr lang="en-GB" sz="1200" b="0" kern="1200" baseline="0" dirty="0">
                <a:solidFill>
                  <a:schemeClr val="tx1"/>
                </a:solidFill>
                <a:effectLst/>
                <a:latin typeface="+mn-lt"/>
                <a:ea typeface="+mn-ea"/>
                <a:cs typeface="+mn-cs"/>
              </a:rPr>
              <a:t> decisions </a:t>
            </a:r>
            <a:r>
              <a:rPr lang="en-GB" sz="1200" b="0" kern="1200" dirty="0">
                <a:solidFill>
                  <a:schemeClr val="tx1"/>
                </a:solidFill>
                <a:effectLst/>
                <a:latin typeface="+mn-lt"/>
                <a:ea typeface="+mn-ea"/>
                <a:cs typeface="+mn-cs"/>
              </a:rPr>
              <a:t>for yourselves and not be influenced or pressured by what other</a:t>
            </a:r>
            <a:r>
              <a:rPr lang="en-GB" sz="1200" b="0" kern="1200" baseline="0" dirty="0">
                <a:solidFill>
                  <a:schemeClr val="tx1"/>
                </a:solidFill>
                <a:effectLst/>
                <a:latin typeface="+mn-lt"/>
                <a:ea typeface="+mn-ea"/>
                <a:cs typeface="+mn-cs"/>
              </a:rPr>
              <a:t> people </a:t>
            </a:r>
            <a:r>
              <a:rPr lang="en-GB" sz="1200" b="0" kern="1200" dirty="0">
                <a:solidFill>
                  <a:schemeClr val="tx1"/>
                </a:solidFill>
                <a:effectLst/>
                <a:latin typeface="+mn-lt"/>
                <a:ea typeface="+mn-ea"/>
                <a:cs typeface="+mn-cs"/>
              </a:rPr>
              <a:t>did.  If they started sitting down before you had finished counting, did it influence your decision, and did you follow them?</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Make appropriate comments based on what the children did, e.g. domino effect, one sat down &amp; others</a:t>
            </a:r>
            <a:r>
              <a:rPr lang="en-GB" sz="1200" kern="1200" baseline="0" dirty="0">
                <a:solidFill>
                  <a:schemeClr val="tx1"/>
                </a:solidFill>
                <a:effectLst/>
                <a:latin typeface="+mn-lt"/>
                <a:ea typeface="+mn-ea"/>
                <a:cs typeface="+mn-cs"/>
              </a:rPr>
              <a:t> copied. This is sometimes what happens near the road – your friends run across the road &amp; so you do (p</a:t>
            </a:r>
            <a:r>
              <a:rPr lang="en-GB" sz="1200" kern="1200" dirty="0">
                <a:solidFill>
                  <a:schemeClr val="tx1"/>
                </a:solidFill>
                <a:effectLst/>
                <a:latin typeface="+mn-lt"/>
                <a:ea typeface="+mn-ea"/>
                <a:cs typeface="+mn-cs"/>
              </a:rPr>
              <a:t>eer influence). It is normal to follow the crowd, but it is important we think for ourselves and not be negatively influenced by other people.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It</a:t>
            </a:r>
            <a:r>
              <a:rPr lang="en-GB" sz="1200" kern="1200" baseline="0" dirty="0">
                <a:solidFill>
                  <a:schemeClr val="tx1"/>
                </a:solidFill>
                <a:effectLst/>
                <a:latin typeface="+mn-lt"/>
                <a:ea typeface="+mn-ea"/>
                <a:cs typeface="+mn-cs"/>
              </a:rPr>
              <a:t> is</a:t>
            </a:r>
            <a:r>
              <a:rPr lang="en-GB" sz="1200" kern="1200" dirty="0">
                <a:solidFill>
                  <a:schemeClr val="tx1"/>
                </a:solidFill>
                <a:effectLst/>
                <a:latin typeface="+mn-lt"/>
                <a:ea typeface="+mn-ea"/>
                <a:cs typeface="+mn-cs"/>
              </a:rPr>
              <a:t> OK to say no to friends,</a:t>
            </a:r>
            <a:r>
              <a:rPr lang="en-GB" sz="1200" kern="1200" baseline="0" dirty="0">
                <a:solidFill>
                  <a:schemeClr val="tx1"/>
                </a:solidFill>
                <a:effectLst/>
                <a:latin typeface="+mn-lt"/>
                <a:ea typeface="+mn-ea"/>
                <a:cs typeface="+mn-cs"/>
              </a:rPr>
              <a:t> especially when your safety might be at risk.</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F59A277-EAE7-41BF-8047-3363FC9FC7C0}" type="slidenum">
              <a:rPr lang="en-GB" smtClean="0"/>
              <a:t>18</a:t>
            </a:fld>
            <a:endParaRPr lang="en-GB"/>
          </a:p>
        </p:txBody>
      </p:sp>
    </p:spTree>
    <p:extLst>
      <p:ext uri="{BB962C8B-B14F-4D97-AF65-F5344CB8AC3E}">
        <p14:creationId xmlns:p14="http://schemas.microsoft.com/office/powerpoint/2010/main" val="1050904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solidFill>
                  <a:srgbClr val="FFFFFF"/>
                </a:solidFill>
                <a:latin typeface="Arial Rounded MT Bold - 36"/>
              </a:rPr>
              <a:t>The risk of injury to young pedestrians peak in</a:t>
            </a:r>
            <a:r>
              <a:rPr lang="en-GB" sz="1200" baseline="0" dirty="0">
                <a:solidFill>
                  <a:srgbClr val="FFFFFF"/>
                </a:solidFill>
                <a:latin typeface="Arial Rounded MT Bold - 36"/>
              </a:rPr>
              <a:t> Year 7 (for the reasons mentioned at the beginning of the presentation). It is important to think about what you can do to prevent this happening to you. </a:t>
            </a:r>
            <a:endParaRPr lang="en-GB" sz="1200" baseline="0" dirty="0">
              <a:solidFill>
                <a:srgbClr val="FFFFFF"/>
              </a:solidFill>
              <a:latin typeface="Arial Rounded MT Bold - 28"/>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aseline="0" dirty="0">
              <a:solidFill>
                <a:srgbClr val="FFFFFF"/>
              </a:solidFill>
              <a:latin typeface="Arial Rounded MT Bold - 28"/>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baseline="0" dirty="0">
                <a:solidFill>
                  <a:srgbClr val="FFFFFF"/>
                </a:solidFill>
                <a:latin typeface="Arial Rounded MT Bold - 28"/>
              </a:rPr>
              <a:t>Think about h</a:t>
            </a:r>
            <a:r>
              <a:rPr lang="en-GB" sz="1200" i="1" dirty="0">
                <a:solidFill>
                  <a:srgbClr val="FFFFFF"/>
                </a:solidFill>
                <a:latin typeface="Arial Rounded MT Bold - 28"/>
              </a:rPr>
              <a:t>ow will you will travel to secondary school? Do</a:t>
            </a:r>
            <a:r>
              <a:rPr lang="en-GB" sz="1200" i="1" baseline="0" dirty="0">
                <a:solidFill>
                  <a:srgbClr val="FFFFFF"/>
                </a:solidFill>
                <a:latin typeface="Arial Rounded MT Bold - 28"/>
              </a:rPr>
              <a:t> you know how long it will take?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aseline="0" dirty="0">
                <a:solidFill>
                  <a:srgbClr val="FFFFFF"/>
                </a:solidFill>
                <a:latin typeface="Arial Rounded MT Bold - 28"/>
              </a:rPr>
              <a:t>It is a good idea to practise the route in the holidays - before the first day (you will have enough to think about on your first day).</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solidFill>
                <a:srgbClr val="FFFFFF"/>
              </a:solidFill>
              <a:latin typeface="Arial Rounded MT Bold - 28"/>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solidFill>
                  <a:srgbClr val="FFFFFF"/>
                </a:solidFill>
                <a:latin typeface="Arial Rounded MT Bold - 28"/>
              </a:rPr>
              <a:t>Walking?</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solidFill>
                  <a:srgbClr val="FFFFFF"/>
                </a:solidFill>
                <a:latin typeface="Arial Rounded MT Bold - 28"/>
              </a:rPr>
              <a:t>-Remember the safest route is not always the quickest.</a:t>
            </a:r>
            <a:r>
              <a:rPr lang="en-GB" sz="1200" baseline="0" dirty="0">
                <a:solidFill>
                  <a:srgbClr val="FFFFFF"/>
                </a:solidFill>
                <a:latin typeface="Arial Rounded MT Bold - 28"/>
              </a:rPr>
              <a: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kern="1200" baseline="0" dirty="0">
                <a:solidFill>
                  <a:srgbClr val="FFFFFF"/>
                </a:solidFill>
                <a:effectLst/>
                <a:latin typeface="Arial Rounded MT Bold - 28"/>
                <a:ea typeface="+mn-ea"/>
                <a:cs typeface="+mn-cs"/>
              </a:rPr>
              <a:t>-Y</a:t>
            </a:r>
            <a:r>
              <a:rPr lang="en-GB" sz="1200" b="0" kern="1200" dirty="0">
                <a:solidFill>
                  <a:schemeClr val="tx1"/>
                </a:solidFill>
                <a:effectLst/>
                <a:latin typeface="+mn-lt"/>
                <a:ea typeface="+mn-ea"/>
                <a:cs typeface="+mn-cs"/>
              </a:rPr>
              <a:t>our journey is likely to be at peak times, when it is busier – make sure you factor this into</a:t>
            </a:r>
            <a:r>
              <a:rPr lang="en-GB" sz="1200" b="0" kern="1200" baseline="0" dirty="0">
                <a:solidFill>
                  <a:schemeClr val="tx1"/>
                </a:solidFill>
                <a:effectLst/>
                <a:latin typeface="+mn-lt"/>
                <a:ea typeface="+mn-ea"/>
                <a:cs typeface="+mn-cs"/>
              </a:rPr>
              <a:t> the time you give yourself</a:t>
            </a:r>
            <a:r>
              <a:rPr lang="en-GB" sz="1200" b="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solidFill>
                  <a:srgbClr val="FFFFFF"/>
                </a:solidFill>
                <a:latin typeface="Arial Rounded MT Bold - 18"/>
              </a:rPr>
              <a:t>-Think about the safer places to cross on</a:t>
            </a:r>
            <a:r>
              <a:rPr lang="en-GB" sz="1200" baseline="0" dirty="0">
                <a:solidFill>
                  <a:srgbClr val="FFFFFF"/>
                </a:solidFill>
                <a:latin typeface="Arial Rounded MT Bold - 18"/>
              </a:rPr>
              <a:t> the route to your</a:t>
            </a:r>
            <a:r>
              <a:rPr lang="en-GB" sz="1200" dirty="0">
                <a:solidFill>
                  <a:srgbClr val="FFFFFF"/>
                </a:solidFill>
                <a:latin typeface="Arial Rounded MT Bold - 18"/>
              </a:rPr>
              <a:t> new school</a:t>
            </a:r>
            <a:r>
              <a:rPr lang="en-GB" sz="1200" baseline="0" dirty="0">
                <a:solidFill>
                  <a:srgbClr val="FFFFFF"/>
                </a:solidFill>
                <a:latin typeface="Arial Rounded MT Bold - 18"/>
              </a:rPr>
              <a:t> &amp; r</a:t>
            </a:r>
            <a:r>
              <a:rPr lang="en-GB" sz="1200" dirty="0">
                <a:solidFill>
                  <a:srgbClr val="FFFFFF"/>
                </a:solidFill>
                <a:latin typeface="Arial Rounded MT Bold - 18"/>
              </a:rPr>
              <a:t>emember to include them when you plan your journey.</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Q. What would you do if you slept in?</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-Don’t panic</a:t>
            </a:r>
            <a:r>
              <a:rPr lang="en-GB" sz="1200" b="0" kern="1200" baseline="0" dirty="0">
                <a:solidFill>
                  <a:schemeClr val="tx1"/>
                </a:solidFill>
                <a:effectLst/>
                <a:latin typeface="+mn-lt"/>
                <a:ea typeface="+mn-ea"/>
                <a:cs typeface="+mn-cs"/>
              </a:rPr>
              <a:t> – rushing leads to us making mistakes. </a:t>
            </a:r>
          </a:p>
          <a:p>
            <a:r>
              <a:rPr lang="en-GB" sz="1200" b="0" kern="1200" baseline="0" dirty="0">
                <a:solidFill>
                  <a:schemeClr val="tx1"/>
                </a:solidFill>
                <a:effectLst/>
                <a:latin typeface="+mn-lt"/>
                <a:ea typeface="+mn-ea"/>
                <a:cs typeface="+mn-cs"/>
              </a:rPr>
              <a:t>-Q</a:t>
            </a:r>
            <a:r>
              <a:rPr lang="en-GB" sz="1200" b="0" kern="1200" dirty="0">
                <a:solidFill>
                  <a:schemeClr val="tx1"/>
                </a:solidFill>
                <a:effectLst/>
                <a:latin typeface="+mn-lt"/>
                <a:ea typeface="+mn-ea"/>
                <a:cs typeface="+mn-cs"/>
              </a:rPr>
              <a:t>uickly get ready and travel to school via your normal route.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-Inform school as soon as possible. </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bg1"/>
              </a:solidFill>
              <a:effectLst/>
              <a:latin typeface="+mn-lt"/>
              <a:ea typeface="+mn-ea"/>
              <a:cs typeface="+mn-cs"/>
            </a:endParaRPr>
          </a:p>
          <a:p>
            <a:r>
              <a:rPr lang="en-GB" sz="1200" b="1" kern="1200" dirty="0">
                <a:solidFill>
                  <a:schemeClr val="bg1"/>
                </a:solidFill>
                <a:effectLst/>
                <a:latin typeface="+mn-lt"/>
                <a:ea typeface="+mn-ea"/>
                <a:cs typeface="+mn-cs"/>
              </a:rPr>
              <a:t>Q. What would you do if you have missed your bus?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bg1"/>
                </a:solidFill>
                <a:effectLst/>
                <a:latin typeface="+mn-lt"/>
                <a:ea typeface="+mn-ea"/>
                <a:cs typeface="+mn-cs"/>
              </a:rPr>
              <a:t>-Discuss with your parents what they would like you to do if</a:t>
            </a:r>
            <a:r>
              <a:rPr lang="en-GB" sz="1200" b="0" kern="1200" baseline="0" dirty="0">
                <a:solidFill>
                  <a:schemeClr val="bg1"/>
                </a:solidFill>
                <a:effectLst/>
                <a:latin typeface="+mn-lt"/>
                <a:ea typeface="+mn-ea"/>
                <a:cs typeface="+mn-cs"/>
              </a:rPr>
              <a:t> this happens</a:t>
            </a:r>
            <a:r>
              <a:rPr lang="en-GB" sz="1200" b="0" kern="1200" dirty="0">
                <a:solidFill>
                  <a:schemeClr val="bg1"/>
                </a:solidFill>
                <a:effectLst/>
                <a:latin typeface="+mn-lt"/>
                <a:ea typeface="+mn-ea"/>
                <a:cs typeface="+mn-cs"/>
              </a:rPr>
              <a:t>.</a:t>
            </a:r>
            <a:r>
              <a:rPr lang="en-GB" sz="1200" b="0" kern="1200" baseline="0" dirty="0">
                <a:solidFill>
                  <a:schemeClr val="bg1"/>
                </a:solidFill>
                <a:effectLst/>
                <a:latin typeface="+mn-lt"/>
                <a:ea typeface="+mn-ea"/>
                <a:cs typeface="+mn-cs"/>
              </a:rPr>
              <a:t> </a:t>
            </a:r>
            <a:endParaRPr lang="en-GB" sz="1200" b="0" kern="1200" dirty="0">
              <a:solidFill>
                <a:schemeClr val="bg1"/>
              </a:solidFill>
              <a:effectLst/>
              <a:latin typeface="+mn-lt"/>
              <a:ea typeface="+mn-ea"/>
              <a:cs typeface="+mn-cs"/>
            </a:endParaRPr>
          </a:p>
          <a:p>
            <a:r>
              <a:rPr lang="en-GB" sz="1200" b="0" kern="1200" dirty="0">
                <a:solidFill>
                  <a:schemeClr val="bg1"/>
                </a:solidFill>
                <a:effectLst/>
                <a:latin typeface="+mn-lt"/>
                <a:ea typeface="+mn-ea"/>
                <a:cs typeface="+mn-cs"/>
              </a:rPr>
              <a:t>-Check</a:t>
            </a:r>
            <a:r>
              <a:rPr lang="en-GB" sz="1200" b="0" kern="1200" baseline="0" dirty="0">
                <a:solidFill>
                  <a:schemeClr val="bg1"/>
                </a:solidFill>
                <a:effectLst/>
                <a:latin typeface="+mn-lt"/>
                <a:ea typeface="+mn-ea"/>
                <a:cs typeface="+mn-cs"/>
              </a:rPr>
              <a:t> the bus timetables – is there another bus you can catch?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-Inform school as soon as possible. </a:t>
            </a:r>
          </a:p>
          <a:p>
            <a:endParaRPr lang="en-GB" sz="1200" b="0" kern="1200" dirty="0">
              <a:solidFill>
                <a:schemeClr val="bg1"/>
              </a:solidFill>
              <a:effectLst/>
              <a:latin typeface="+mn-lt"/>
              <a:ea typeface="+mn-ea"/>
              <a:cs typeface="+mn-cs"/>
            </a:endParaRPr>
          </a:p>
          <a:p>
            <a:r>
              <a:rPr lang="en-GB" sz="1200" b="1" kern="1200" dirty="0">
                <a:solidFill>
                  <a:schemeClr val="bg1"/>
                </a:solidFill>
                <a:effectLst/>
                <a:latin typeface="+mn-lt"/>
                <a:ea typeface="+mn-ea"/>
                <a:cs typeface="+mn-cs"/>
              </a:rPr>
              <a:t>Q. The friend you normally walk to school with is ill what would you do?</a:t>
            </a:r>
            <a:endParaRPr lang="en-GB" sz="1200" kern="1200" dirty="0">
              <a:solidFill>
                <a:schemeClr val="bg1"/>
              </a:solidFill>
              <a:effectLst/>
              <a:latin typeface="+mn-lt"/>
              <a:ea typeface="+mn-ea"/>
              <a:cs typeface="+mn-cs"/>
            </a:endParaRPr>
          </a:p>
          <a:p>
            <a:r>
              <a:rPr lang="en-GB" sz="1200" b="0" kern="1200" dirty="0">
                <a:solidFill>
                  <a:schemeClr val="bg1"/>
                </a:solidFill>
                <a:effectLst/>
                <a:latin typeface="+mn-lt"/>
                <a:ea typeface="+mn-ea"/>
                <a:cs typeface="+mn-cs"/>
              </a:rPr>
              <a:t>-Discuss situations like this beforehand with your parents</a:t>
            </a:r>
            <a:r>
              <a:rPr lang="en-GB" sz="1200" b="0" kern="1200" baseline="0" dirty="0">
                <a:solidFill>
                  <a:schemeClr val="bg1"/>
                </a:solidFill>
                <a:effectLst/>
                <a:latin typeface="+mn-lt"/>
                <a:ea typeface="+mn-ea"/>
                <a:cs typeface="+mn-cs"/>
              </a:rPr>
              <a:t> and f</a:t>
            </a:r>
            <a:r>
              <a:rPr lang="en-GB" sz="1200" b="0" kern="1200" dirty="0">
                <a:solidFill>
                  <a:schemeClr val="bg1"/>
                </a:solidFill>
                <a:effectLst/>
                <a:latin typeface="+mn-lt"/>
                <a:ea typeface="+mn-ea"/>
                <a:cs typeface="+mn-cs"/>
              </a:rPr>
              <a:t>ind out what they</a:t>
            </a:r>
            <a:r>
              <a:rPr lang="en-GB" sz="1200" b="0" kern="1200" baseline="0" dirty="0">
                <a:solidFill>
                  <a:schemeClr val="bg1"/>
                </a:solidFill>
                <a:effectLst/>
                <a:latin typeface="+mn-lt"/>
                <a:ea typeface="+mn-ea"/>
                <a:cs typeface="+mn-cs"/>
              </a:rPr>
              <a:t> would like</a:t>
            </a:r>
            <a:r>
              <a:rPr lang="en-GB" sz="1200" b="0" kern="1200" dirty="0">
                <a:solidFill>
                  <a:schemeClr val="bg1"/>
                </a:solidFill>
                <a:effectLst/>
                <a:latin typeface="+mn-lt"/>
                <a:ea typeface="+mn-ea"/>
                <a:cs typeface="+mn-cs"/>
              </a:rPr>
              <a:t> you to do and agree a backup plan with them. Is there another friend you could arrange to walk with?</a:t>
            </a:r>
            <a:endParaRPr lang="en-GB" sz="1200" dirty="0">
              <a:solidFill>
                <a:srgbClr val="FFFFFF"/>
              </a:solidFill>
              <a:latin typeface="Arial Rounded MT Bold - 28"/>
            </a:endParaRPr>
          </a:p>
          <a:p>
            <a:endParaRPr lang="en-GB" sz="1200" dirty="0">
              <a:solidFill>
                <a:srgbClr val="FFFFFF"/>
              </a:solidFill>
              <a:latin typeface="Arial Rounded MT Bold - 28"/>
            </a:endParaRPr>
          </a:p>
          <a:p>
            <a:r>
              <a:rPr lang="en-GB" sz="1200" b="1" dirty="0">
                <a:solidFill>
                  <a:srgbClr val="FFFFFF"/>
                </a:solidFill>
                <a:latin typeface="Arial Rounded MT Bold - 28"/>
              </a:rPr>
              <a:t>Cycling?</a:t>
            </a:r>
          </a:p>
          <a:p>
            <a:pPr marL="342900" indent="-342900">
              <a:buFont typeface="Arial" panose="020B0604020202020204" pitchFamily="34" charset="0"/>
              <a:buChar char="•"/>
            </a:pPr>
            <a:r>
              <a:rPr lang="en-GB" sz="1200" dirty="0">
                <a:solidFill>
                  <a:srgbClr val="FFFFFF"/>
                </a:solidFill>
                <a:latin typeface="Arial Rounded MT Bold - 18"/>
              </a:rPr>
              <a:t>Look out for cycle lanes to use</a:t>
            </a:r>
          </a:p>
          <a:p>
            <a:pPr marL="342900" indent="-342900">
              <a:buFont typeface="Arial" panose="020B0604020202020204" pitchFamily="34" charset="0"/>
              <a:buChar char="•"/>
            </a:pPr>
            <a:r>
              <a:rPr lang="en-GB" sz="1200" dirty="0">
                <a:solidFill>
                  <a:srgbClr val="FFFFFF"/>
                </a:solidFill>
                <a:latin typeface="Arial Rounded MT Bold - 18"/>
              </a:rPr>
              <a:t>Avoid very busy roads if possible</a:t>
            </a:r>
          </a:p>
          <a:p>
            <a:pPr marL="342900" indent="-342900">
              <a:buFont typeface="Arial" panose="020B0604020202020204" pitchFamily="34" charset="0"/>
              <a:buChar char="•"/>
            </a:pPr>
            <a:r>
              <a:rPr lang="en-GB" sz="1200" dirty="0">
                <a:solidFill>
                  <a:srgbClr val="FFFFFF"/>
                </a:solidFill>
                <a:latin typeface="Arial Rounded MT Bold - 18"/>
              </a:rPr>
              <a:t>Practise the</a:t>
            </a:r>
            <a:r>
              <a:rPr lang="en-GB" sz="1200" baseline="0" dirty="0">
                <a:solidFill>
                  <a:srgbClr val="FFFFFF"/>
                </a:solidFill>
                <a:latin typeface="Arial Rounded MT Bold - 18"/>
              </a:rPr>
              <a:t> route on your bike beforehand &amp; time how long it takes so you know what time you need to set off</a:t>
            </a:r>
          </a:p>
          <a:p>
            <a:pPr marL="342900" indent="-342900">
              <a:buFont typeface="Arial" panose="020B0604020202020204" pitchFamily="34" charset="0"/>
              <a:buChar char="•"/>
            </a:pPr>
            <a:r>
              <a:rPr lang="en-GB" sz="1200" baseline="0" dirty="0">
                <a:solidFill>
                  <a:srgbClr val="FFFFFF"/>
                </a:solidFill>
                <a:latin typeface="Arial Rounded MT Bold - 18"/>
              </a:rPr>
              <a:t>Check your bike is safe &amp; working properly. Would you know what to do if you got a puncture?</a:t>
            </a:r>
          </a:p>
          <a:p>
            <a:pPr marL="342900" indent="-342900">
              <a:buFont typeface="Arial" panose="020B0604020202020204" pitchFamily="34" charset="0"/>
              <a:buChar char="•"/>
            </a:pPr>
            <a:r>
              <a:rPr lang="en-GB" sz="1200" baseline="0" dirty="0">
                <a:solidFill>
                  <a:srgbClr val="FFFFFF"/>
                </a:solidFill>
                <a:latin typeface="Arial Rounded MT Bold - 18"/>
              </a:rPr>
              <a:t>Refresh your skills – find out what courses are available.</a:t>
            </a:r>
            <a:endParaRPr lang="en-GB" sz="1200" dirty="0">
              <a:solidFill>
                <a:srgbClr val="FFFFFF"/>
              </a:solidFill>
              <a:latin typeface="Arial Rounded MT Bold - 18"/>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kern="1200" dirty="0">
              <a:solidFill>
                <a:schemeClr val="bg1"/>
              </a:solidFill>
              <a:effectLst/>
              <a:latin typeface="+mn-lt"/>
              <a:ea typeface="+mn-ea"/>
              <a:cs typeface="+mn-cs"/>
            </a:endParaRPr>
          </a:p>
          <a:p>
            <a:r>
              <a:rPr lang="en-GB" sz="1200" b="0" kern="1200" dirty="0">
                <a:solidFill>
                  <a:schemeClr val="bg1"/>
                </a:solidFill>
                <a:effectLst/>
                <a:latin typeface="+mn-lt"/>
                <a:ea typeface="+mn-ea"/>
                <a:cs typeface="+mn-cs"/>
              </a:rPr>
              <a:t>- If you have a mobile phone</a:t>
            </a:r>
            <a:r>
              <a:rPr lang="en-GB" sz="1200" b="0" kern="1200" baseline="0" dirty="0">
                <a:solidFill>
                  <a:schemeClr val="bg1"/>
                </a:solidFill>
                <a:effectLst/>
                <a:latin typeface="+mn-lt"/>
                <a:ea typeface="+mn-ea"/>
                <a:cs typeface="+mn-cs"/>
              </a:rPr>
              <a:t> </a:t>
            </a:r>
            <a:r>
              <a:rPr lang="en-GB" sz="1200" b="0" kern="1200" dirty="0">
                <a:solidFill>
                  <a:schemeClr val="bg1"/>
                </a:solidFill>
                <a:effectLst/>
                <a:latin typeface="+mn-lt"/>
                <a:ea typeface="+mn-ea"/>
                <a:cs typeface="+mn-cs"/>
              </a:rPr>
              <a:t>keep it fully charged and have emergency contact numbers saved. </a:t>
            </a:r>
          </a:p>
          <a:p>
            <a:pPr lvl="0"/>
            <a:endParaRPr lang="en-GB" sz="1200" b="0" kern="1200" dirty="0">
              <a:solidFill>
                <a:schemeClr val="bg1"/>
              </a:solidFill>
              <a:effectLst/>
              <a:latin typeface="+mn-lt"/>
              <a:ea typeface="+mn-ea"/>
              <a:cs typeface="+mn-cs"/>
            </a:endParaRPr>
          </a:p>
          <a:p>
            <a:endParaRPr lang="en-GB" sz="1200" b="0" dirty="0">
              <a:solidFill>
                <a:srgbClr val="FFFFFF"/>
              </a:solidFill>
              <a:latin typeface="Arial Rounded MT Bold - 18"/>
            </a:endParaRPr>
          </a:p>
          <a:p>
            <a:endParaRPr lang="en-GB" dirty="0"/>
          </a:p>
        </p:txBody>
      </p:sp>
      <p:sp>
        <p:nvSpPr>
          <p:cNvPr id="4" name="Slide Number Placeholder 3"/>
          <p:cNvSpPr>
            <a:spLocks noGrp="1"/>
          </p:cNvSpPr>
          <p:nvPr>
            <p:ph type="sldNum" sz="quarter" idx="5"/>
          </p:nvPr>
        </p:nvSpPr>
        <p:spPr/>
        <p:txBody>
          <a:bodyPr/>
          <a:lstStyle/>
          <a:p>
            <a:fld id="{FF59A277-EAE7-41BF-8047-3363FC9FC7C0}" type="slidenum">
              <a:rPr lang="en-GB" smtClean="0"/>
              <a:t>19</a:t>
            </a:fld>
            <a:endParaRPr lang="en-GB"/>
          </a:p>
        </p:txBody>
      </p:sp>
    </p:spTree>
    <p:extLst>
      <p:ext uri="{BB962C8B-B14F-4D97-AF65-F5344CB8AC3E}">
        <p14:creationId xmlns:p14="http://schemas.microsoft.com/office/powerpoint/2010/main" val="1906702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Answer:</a:t>
            </a:r>
          </a:p>
          <a:p>
            <a:r>
              <a:rPr lang="en-GB" b="1" dirty="0"/>
              <a:t>B) Find a safer place, Stop, Look, Listen</a:t>
            </a:r>
            <a:r>
              <a:rPr lang="en-GB" b="1" baseline="0" dirty="0"/>
              <a:t>, Think </a:t>
            </a:r>
          </a:p>
          <a:p>
            <a:endParaRPr lang="en-GB" b="0" baseline="0" dirty="0"/>
          </a:p>
          <a:p>
            <a:r>
              <a:rPr lang="en-GB" b="0" baseline="0" dirty="0"/>
              <a:t>-Does anyone know what this ‘set of rules’ is called? (The Green Cross Code)  </a:t>
            </a:r>
          </a:p>
          <a:p>
            <a:endParaRPr lang="en-GB" b="0" baseline="0"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2</a:t>
            </a:fld>
            <a:endParaRPr lang="en-GB"/>
          </a:p>
        </p:txBody>
      </p:sp>
    </p:spTree>
    <p:extLst>
      <p:ext uri="{BB962C8B-B14F-4D97-AF65-F5344CB8AC3E}">
        <p14:creationId xmlns:p14="http://schemas.microsoft.com/office/powerpoint/2010/main" val="3500504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u="sng" kern="1200" dirty="0">
                <a:solidFill>
                  <a:schemeClr val="tx1"/>
                </a:solidFill>
                <a:effectLst/>
                <a:latin typeface="+mn-lt"/>
                <a:ea typeface="+mn-ea"/>
                <a:cs typeface="+mn-cs"/>
              </a:rPr>
              <a:t>Awareness Test</a:t>
            </a:r>
          </a:p>
          <a:p>
            <a:pPr lvl="0"/>
            <a:endParaRPr lang="en-GB" sz="1200" b="1" u="sng"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When you are concentrating on something, you are often excluding everything else. Some people may have noticed some of the things that happened in the film, for example the gorilla, but it would be surprising</a:t>
            </a:r>
            <a:r>
              <a:rPr lang="en-GB" sz="1200" kern="1200" baseline="0" dirty="0">
                <a:solidFill>
                  <a:schemeClr val="tx1"/>
                </a:solidFill>
                <a:effectLst/>
                <a:latin typeface="+mn-lt"/>
                <a:ea typeface="+mn-ea"/>
                <a:cs typeface="+mn-cs"/>
              </a:rPr>
              <a:t> if anyone noticed </a:t>
            </a:r>
            <a:r>
              <a:rPr lang="en-GB" sz="1200" b="1" kern="1200" baseline="0" dirty="0">
                <a:solidFill>
                  <a:schemeClr val="tx1"/>
                </a:solidFill>
                <a:effectLst/>
                <a:latin typeface="+mn-lt"/>
                <a:ea typeface="+mn-ea"/>
                <a:cs typeface="+mn-cs"/>
              </a:rPr>
              <a:t>all</a:t>
            </a:r>
            <a:r>
              <a:rPr lang="en-GB" sz="1200" kern="1200" baseline="0" dirty="0">
                <a:solidFill>
                  <a:schemeClr val="tx1"/>
                </a:solidFill>
                <a:effectLst/>
                <a:latin typeface="+mn-lt"/>
                <a:ea typeface="+mn-ea"/>
                <a:cs typeface="+mn-cs"/>
              </a:rPr>
              <a:t> of them, because our mind is focussed on counting the passes.</a:t>
            </a:r>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You might attempt to cross the road while looking at your mobile phone</a:t>
            </a:r>
            <a:r>
              <a:rPr lang="en-GB" sz="1200" kern="1200" baseline="0" dirty="0">
                <a:solidFill>
                  <a:schemeClr val="tx1"/>
                </a:solidFill>
                <a:effectLst/>
                <a:latin typeface="+mn-lt"/>
                <a:ea typeface="+mn-ea"/>
                <a:cs typeface="+mn-cs"/>
              </a:rPr>
              <a:t> and / </a:t>
            </a:r>
            <a:r>
              <a:rPr lang="en-GB" sz="1200" kern="1200" dirty="0">
                <a:solidFill>
                  <a:schemeClr val="tx1"/>
                </a:solidFill>
                <a:effectLst/>
                <a:latin typeface="+mn-lt"/>
                <a:ea typeface="+mn-ea"/>
                <a:cs typeface="+mn-cs"/>
              </a:rPr>
              <a:t>or talking to your friends,</a:t>
            </a:r>
            <a:r>
              <a:rPr lang="en-GB" sz="1200" kern="1200" baseline="0" dirty="0">
                <a:solidFill>
                  <a:schemeClr val="tx1"/>
                </a:solidFill>
                <a:effectLst/>
                <a:latin typeface="+mn-lt"/>
                <a:ea typeface="+mn-ea"/>
                <a:cs typeface="+mn-cs"/>
              </a:rPr>
              <a:t> but i</a:t>
            </a:r>
            <a:r>
              <a:rPr lang="en-GB" sz="1200" kern="1200" dirty="0">
                <a:solidFill>
                  <a:schemeClr val="tx1"/>
                </a:solidFill>
                <a:effectLst/>
                <a:latin typeface="+mn-lt"/>
                <a:ea typeface="+mn-ea"/>
                <a:cs typeface="+mn-cs"/>
              </a:rPr>
              <a:t>s it possible to do that safely? Can</a:t>
            </a:r>
            <a:r>
              <a:rPr lang="en-GB" sz="1200" kern="1200" baseline="0" dirty="0">
                <a:solidFill>
                  <a:schemeClr val="tx1"/>
                </a:solidFill>
                <a:effectLst/>
                <a:latin typeface="+mn-lt"/>
                <a:ea typeface="+mn-ea"/>
                <a:cs typeface="+mn-cs"/>
              </a:rPr>
              <a:t> you give the road your full attention while looking at your phone or chatting to friends? You can easily miss important things going on around you.</a:t>
            </a:r>
          </a:p>
          <a:p>
            <a:pPr lvl="0"/>
            <a:endParaRPr lang="en-GB" sz="1200" kern="1200" baseline="0" dirty="0">
              <a:solidFill>
                <a:schemeClr val="tx1"/>
              </a:solidFill>
              <a:effectLst/>
              <a:latin typeface="+mn-lt"/>
              <a:ea typeface="+mn-ea"/>
              <a:cs typeface="+mn-cs"/>
            </a:endParaRPr>
          </a:p>
          <a:p>
            <a:pPr lvl="0"/>
            <a:r>
              <a:rPr lang="en-GB" sz="1200" b="1" kern="1200" baseline="0" dirty="0">
                <a:solidFill>
                  <a:schemeClr val="tx1"/>
                </a:solidFill>
                <a:effectLst/>
                <a:latin typeface="+mn-lt"/>
                <a:ea typeface="+mn-ea"/>
                <a:cs typeface="+mn-cs"/>
              </a:rPr>
              <a:t>Put distractions away and give the road your full attention. </a:t>
            </a:r>
            <a:r>
              <a:rPr lang="en-GB" sz="1200" b="1"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FF59A277-EAE7-41BF-8047-3363FC9FC7C0}" type="slidenum">
              <a:rPr lang="en-GB" smtClean="0"/>
              <a:t>20</a:t>
            </a:fld>
            <a:endParaRPr lang="en-GB"/>
          </a:p>
        </p:txBody>
      </p:sp>
    </p:spTree>
    <p:extLst>
      <p:ext uri="{BB962C8B-B14F-4D97-AF65-F5344CB8AC3E}">
        <p14:creationId xmlns:p14="http://schemas.microsoft.com/office/powerpoint/2010/main" val="3556853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Arial Rounded MT Bold" panose="020F0704030504030204" pitchFamily="34" charset="0"/>
              </a:rPr>
              <a:t>Be prepared..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latin typeface="Arial Rounded MT Bold" panose="020F0704030504030204" pitchFamily="34" charset="0"/>
            </a:endParaRPr>
          </a:p>
          <a:p>
            <a:r>
              <a:rPr lang="en-GB" sz="1200" b="1" kern="1200" dirty="0">
                <a:solidFill>
                  <a:schemeClr val="bg2"/>
                </a:solidFill>
                <a:effectLst/>
                <a:latin typeface="+mn-lt"/>
                <a:ea typeface="+mn-ea"/>
                <a:cs typeface="+mn-cs"/>
              </a:rPr>
              <a:t>Q. Why is</a:t>
            </a:r>
            <a:r>
              <a:rPr lang="en-GB" sz="1200" b="1" kern="1200" baseline="0" dirty="0">
                <a:solidFill>
                  <a:schemeClr val="bg2"/>
                </a:solidFill>
                <a:effectLst/>
                <a:latin typeface="+mn-lt"/>
                <a:ea typeface="+mn-ea"/>
                <a:cs typeface="+mn-cs"/>
              </a:rPr>
              <a:t> it a good idea to pack your bag the night before</a:t>
            </a:r>
            <a:r>
              <a:rPr lang="en-GB" sz="1200" b="1" kern="1200" dirty="0">
                <a:solidFill>
                  <a:schemeClr val="bg2"/>
                </a:solidFill>
                <a:effectLst/>
                <a:latin typeface="+mn-lt"/>
                <a:ea typeface="+mn-ea"/>
                <a:cs typeface="+mn-cs"/>
              </a:rPr>
              <a:t>?</a:t>
            </a:r>
          </a:p>
          <a:p>
            <a:r>
              <a:rPr lang="en-GB" sz="1200" b="0" kern="1200" dirty="0">
                <a:solidFill>
                  <a:schemeClr val="tx1"/>
                </a:solidFill>
                <a:effectLst/>
                <a:latin typeface="+mn-lt"/>
                <a:ea typeface="+mn-ea"/>
                <a:cs typeface="+mn-cs"/>
              </a:rPr>
              <a:t>It</a:t>
            </a:r>
            <a:r>
              <a:rPr lang="en-GB" sz="1200" b="0" kern="1200" baseline="0" dirty="0">
                <a:solidFill>
                  <a:schemeClr val="tx1"/>
                </a:solidFill>
                <a:effectLst/>
                <a:latin typeface="+mn-lt"/>
                <a:ea typeface="+mn-ea"/>
                <a:cs typeface="+mn-cs"/>
              </a:rPr>
              <a:t> will give you more time in the </a:t>
            </a:r>
            <a:r>
              <a:rPr lang="en-GB" sz="1200" b="0" kern="1200" dirty="0">
                <a:solidFill>
                  <a:schemeClr val="tx1"/>
                </a:solidFill>
                <a:effectLst/>
                <a:latin typeface="+mn-lt"/>
                <a:ea typeface="+mn-ea"/>
                <a:cs typeface="+mn-cs"/>
              </a:rPr>
              <a:t>morning and</a:t>
            </a:r>
            <a:r>
              <a:rPr lang="en-GB" sz="1200" b="0" kern="1200" baseline="0" dirty="0">
                <a:solidFill>
                  <a:schemeClr val="tx1"/>
                </a:solidFill>
                <a:effectLst/>
                <a:latin typeface="+mn-lt"/>
                <a:ea typeface="+mn-ea"/>
                <a:cs typeface="+mn-cs"/>
              </a:rPr>
              <a:t> help</a:t>
            </a:r>
            <a:r>
              <a:rPr lang="en-GB" sz="1200" b="0" kern="1200" dirty="0">
                <a:solidFill>
                  <a:schemeClr val="tx1"/>
                </a:solidFill>
                <a:effectLst/>
                <a:latin typeface="+mn-lt"/>
                <a:ea typeface="+mn-ea"/>
                <a:cs typeface="+mn-cs"/>
              </a:rPr>
              <a:t> you to stay calm,</a:t>
            </a:r>
            <a:r>
              <a:rPr lang="en-GB" sz="1200" b="0" kern="1200" baseline="0" dirty="0">
                <a:solidFill>
                  <a:schemeClr val="tx1"/>
                </a:solidFill>
                <a:effectLst/>
                <a:latin typeface="+mn-lt"/>
                <a:ea typeface="+mn-ea"/>
                <a:cs typeface="+mn-cs"/>
              </a:rPr>
              <a:t> so</a:t>
            </a:r>
            <a:r>
              <a:rPr lang="en-GB" sz="1200" b="0" kern="1200" dirty="0">
                <a:solidFill>
                  <a:schemeClr val="tx1"/>
                </a:solidFill>
                <a:effectLst/>
                <a:latin typeface="+mn-lt"/>
                <a:ea typeface="+mn-ea"/>
                <a:cs typeface="+mn-cs"/>
              </a:rPr>
              <a:t> you</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don’t need to rush to school. Rushing</a:t>
            </a:r>
            <a:r>
              <a:rPr lang="en-GB" sz="1200" b="0" kern="1200" baseline="0" dirty="0">
                <a:solidFill>
                  <a:schemeClr val="tx1"/>
                </a:solidFill>
                <a:effectLst/>
                <a:latin typeface="+mn-lt"/>
                <a:ea typeface="+mn-ea"/>
                <a:cs typeface="+mn-cs"/>
              </a:rPr>
              <a:t> often results in making mistakes and taking unnecessary risks.</a:t>
            </a:r>
            <a:r>
              <a:rPr lang="en-GB" sz="1200" b="0" kern="1200" dirty="0">
                <a:solidFill>
                  <a:schemeClr val="tx1"/>
                </a:solidFill>
                <a:effectLst/>
                <a:latin typeface="+mn-lt"/>
                <a:ea typeface="+mn-ea"/>
                <a:cs typeface="+mn-cs"/>
              </a:rPr>
              <a:t> Think</a:t>
            </a:r>
            <a:r>
              <a:rPr lang="en-GB" sz="1200" b="0" kern="1200" baseline="0" dirty="0">
                <a:solidFill>
                  <a:schemeClr val="tx1"/>
                </a:solidFill>
                <a:effectLst/>
                <a:latin typeface="+mn-lt"/>
                <a:ea typeface="+mn-ea"/>
                <a:cs typeface="+mn-cs"/>
              </a:rPr>
              <a:t> back to Charlie’s accident – this ultimately happened because he slept in and was running late.</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FF59A277-EAE7-41BF-8047-3363FC9FC7C0}" type="slidenum">
              <a:rPr lang="en-GB" smtClean="0"/>
              <a:t>21</a:t>
            </a:fld>
            <a:endParaRPr lang="en-GB"/>
          </a:p>
        </p:txBody>
      </p:sp>
    </p:spTree>
    <p:extLst>
      <p:ext uri="{BB962C8B-B14F-4D97-AF65-F5344CB8AC3E}">
        <p14:creationId xmlns:p14="http://schemas.microsoft.com/office/powerpoint/2010/main" val="3724361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200 children - over 6 full classes of children per year!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Finish with who is the best person to keep you safe? – You!</a:t>
            </a:r>
            <a:r>
              <a:rPr lang="en-GB" sz="1200" b="0" kern="1200" baseline="0" dirty="0">
                <a:solidFill>
                  <a:schemeClr val="tx1"/>
                </a:solidFill>
                <a:effectLst/>
                <a:latin typeface="+mn-lt"/>
                <a:ea typeface="+mn-ea"/>
                <a:cs typeface="+mn-cs"/>
              </a:rPr>
              <a:t> By</a:t>
            </a:r>
            <a:r>
              <a:rPr lang="en-GB" sz="1200" b="0" kern="1200" dirty="0">
                <a:solidFill>
                  <a:schemeClr val="tx1"/>
                </a:solidFill>
                <a:effectLst/>
                <a:latin typeface="+mn-lt"/>
                <a:ea typeface="+mn-ea"/>
                <a:cs typeface="+mn-cs"/>
              </a:rPr>
              <a:t> being sensible and prepared and remembering</a:t>
            </a:r>
            <a:r>
              <a:rPr lang="en-GB" sz="1200" b="0" kern="1200" baseline="0" dirty="0">
                <a:solidFill>
                  <a:schemeClr val="tx1"/>
                </a:solidFill>
                <a:effectLst/>
                <a:latin typeface="+mn-lt"/>
                <a:ea typeface="+mn-ea"/>
                <a:cs typeface="+mn-cs"/>
              </a:rPr>
              <a:t> all we have discussed today.</a:t>
            </a: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CD0D807-8B2D-43B9-A7A7-CFF2951FB5D4}" type="slidenum">
              <a:rPr lang="en-GB" smtClean="0"/>
              <a:t>22</a:t>
            </a:fld>
            <a:endParaRPr lang="en-GB"/>
          </a:p>
        </p:txBody>
      </p:sp>
    </p:spTree>
    <p:extLst>
      <p:ext uri="{BB962C8B-B14F-4D97-AF65-F5344CB8AC3E}">
        <p14:creationId xmlns:p14="http://schemas.microsoft.com/office/powerpoint/2010/main" val="4206581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23</a:t>
            </a:fld>
            <a:endParaRPr lang="en-GB"/>
          </a:p>
        </p:txBody>
      </p:sp>
    </p:spTree>
    <p:extLst>
      <p:ext uri="{BB962C8B-B14F-4D97-AF65-F5344CB8AC3E}">
        <p14:creationId xmlns:p14="http://schemas.microsoft.com/office/powerpoint/2010/main" val="4114757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50ADE-4200-6665-9E3F-07041E69DF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54AE6-3B06-DAEA-AFB3-CF169FE47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A4B37E-D9C0-1521-25A8-198A72A91C27}"/>
              </a:ext>
            </a:extLst>
          </p:cNvPr>
          <p:cNvSpPr>
            <a:spLocks noGrp="1"/>
          </p:cNvSpPr>
          <p:nvPr>
            <p:ph type="body" idx="1"/>
          </p:nvPr>
        </p:nvSpPr>
        <p:spPr/>
        <p:txBody>
          <a:bodyPr/>
          <a:lstStyle/>
          <a:p>
            <a:r>
              <a:rPr lang="en-GB" b="1" u="sng" dirty="0"/>
              <a:t>Answer:</a:t>
            </a:r>
          </a:p>
          <a:p>
            <a:r>
              <a:rPr lang="en-GB" b="1" dirty="0"/>
              <a:t>C)</a:t>
            </a:r>
            <a:r>
              <a:rPr lang="en-GB" b="1" baseline="0" dirty="0"/>
              <a:t> 23 metres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give the children an idea of how far this is, you could roughly measure the length of the classroom in strides.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is important to remember this when crossing</a:t>
            </a:r>
            <a:r>
              <a:rPr lang="en-GB" sz="1200" kern="1200" baseline="0" dirty="0">
                <a:solidFill>
                  <a:schemeClr val="tx1"/>
                </a:solidFill>
                <a:effectLst/>
                <a:latin typeface="+mn-lt"/>
                <a:ea typeface="+mn-ea"/>
                <a:cs typeface="+mn-cs"/>
              </a:rPr>
              <a:t> the road and if you do not think you have enough time to cross safely, then you shouldn’t take the risk. They may not be able to stop their car in time. </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It takes time for the driver to react and press the brake before the car stops. </a:t>
            </a:r>
            <a:endParaRPr lang="en-GB" dirty="0"/>
          </a:p>
        </p:txBody>
      </p:sp>
      <p:sp>
        <p:nvSpPr>
          <p:cNvPr id="4" name="Slide Number Placeholder 3">
            <a:extLst>
              <a:ext uri="{FF2B5EF4-FFF2-40B4-BE49-F238E27FC236}">
                <a16:creationId xmlns:a16="http://schemas.microsoft.com/office/drawing/2014/main" id="{1A7FA239-D7CA-3E78-19D1-2475A0B39FFA}"/>
              </a:ext>
            </a:extLst>
          </p:cNvPr>
          <p:cNvSpPr>
            <a:spLocks noGrp="1"/>
          </p:cNvSpPr>
          <p:nvPr>
            <p:ph type="sldNum" sz="quarter" idx="10"/>
          </p:nvPr>
        </p:nvSpPr>
        <p:spPr/>
        <p:txBody>
          <a:bodyPr/>
          <a:lstStyle/>
          <a:p>
            <a:fld id="{F5A209A0-6868-4F71-B28C-5A19E2E11B60}" type="slidenum">
              <a:rPr lang="en-GB" smtClean="0"/>
              <a:t>3</a:t>
            </a:fld>
            <a:endParaRPr lang="en-GB"/>
          </a:p>
        </p:txBody>
      </p:sp>
    </p:spTree>
    <p:extLst>
      <p:ext uri="{BB962C8B-B14F-4D97-AF65-F5344CB8AC3E}">
        <p14:creationId xmlns:p14="http://schemas.microsoft.com/office/powerpoint/2010/main" val="3719981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2C591-2664-8127-B853-B959DE32D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0C611-1CCE-DDDE-5708-7BB6909B4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414341-70DA-9501-DC01-5935AE131F93}"/>
              </a:ext>
            </a:extLst>
          </p:cNvPr>
          <p:cNvSpPr>
            <a:spLocks noGrp="1"/>
          </p:cNvSpPr>
          <p:nvPr>
            <p:ph type="body" idx="1"/>
          </p:nvPr>
        </p:nvSpPr>
        <p:spPr/>
        <p:txBody>
          <a:bodyPr/>
          <a:lstStyle/>
          <a:p>
            <a:r>
              <a:rPr lang="en-GB" b="1" i="0" u="sng" dirty="0"/>
              <a:t>Answer:</a:t>
            </a:r>
          </a:p>
          <a:p>
            <a:r>
              <a:rPr lang="en-GB" b="1" dirty="0"/>
              <a:t>C) 10-13 year olds</a:t>
            </a:r>
          </a:p>
          <a:p>
            <a:endParaRPr lang="en-GB" sz="1200" b="0" u="none" kern="1200" baseline="0" dirty="0">
              <a:solidFill>
                <a:schemeClr val="tx1"/>
              </a:solidFill>
              <a:effectLst/>
              <a:latin typeface="+mn-lt"/>
              <a:ea typeface="+mn-ea"/>
              <a:cs typeface="+mn-cs"/>
            </a:endParaRPr>
          </a:p>
          <a:p>
            <a:r>
              <a:rPr lang="en-GB" sz="1200" b="1" u="none" kern="1200" baseline="0" dirty="0">
                <a:solidFill>
                  <a:schemeClr val="tx1"/>
                </a:solidFill>
                <a:effectLst/>
                <a:latin typeface="+mn-lt"/>
                <a:ea typeface="+mn-ea"/>
                <a:cs typeface="+mn-cs"/>
              </a:rPr>
              <a:t>Why do you think this is?</a:t>
            </a:r>
          </a:p>
          <a:p>
            <a:endParaRPr lang="en-GB" sz="1200" b="0" kern="1200" baseline="0" dirty="0">
              <a:solidFill>
                <a:schemeClr val="tx1"/>
              </a:solidFill>
              <a:effectLst/>
              <a:latin typeface="+mn-lt"/>
              <a:ea typeface="+mn-ea"/>
              <a:cs typeface="+mn-cs"/>
            </a:endParaRPr>
          </a:p>
          <a:p>
            <a:r>
              <a:rPr lang="en-GB" sz="1200" b="1" u="sng" kern="1200" baseline="0" dirty="0">
                <a:solidFill>
                  <a:schemeClr val="tx1"/>
                </a:solidFill>
                <a:effectLst/>
                <a:latin typeface="+mn-lt"/>
                <a:ea typeface="+mn-ea"/>
                <a:cs typeface="+mn-cs"/>
              </a:rPr>
              <a:t>Ideas:</a:t>
            </a:r>
          </a:p>
          <a:p>
            <a:r>
              <a:rPr lang="en-GB" sz="1200" b="0" u="none" kern="1200" baseline="0" dirty="0">
                <a:solidFill>
                  <a:schemeClr val="tx1"/>
                </a:solidFill>
                <a:effectLst/>
                <a:latin typeface="+mn-lt"/>
                <a:ea typeface="+mn-ea"/>
                <a:cs typeface="+mn-cs"/>
              </a:rPr>
              <a:t>-Given more independence &amp; responsibility (not out with parents all the time now) </a:t>
            </a:r>
          </a:p>
          <a:p>
            <a:endParaRPr lang="en-GB" sz="1200" b="0" u="none"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-T</a:t>
            </a:r>
            <a:r>
              <a:rPr lang="en-GB" sz="1200" b="0" kern="1200" dirty="0">
                <a:solidFill>
                  <a:schemeClr val="tx1"/>
                </a:solidFill>
                <a:effectLst/>
                <a:latin typeface="+mn-lt"/>
                <a:ea typeface="+mn-ea"/>
                <a:cs typeface="+mn-cs"/>
              </a:rPr>
              <a:t>ravelling to</a:t>
            </a:r>
            <a:r>
              <a:rPr lang="en-GB" sz="1200" b="0" kern="1200" baseline="0" dirty="0">
                <a:solidFill>
                  <a:schemeClr val="tx1"/>
                </a:solidFill>
                <a:effectLst/>
                <a:latin typeface="+mn-lt"/>
                <a:ea typeface="+mn-ea"/>
                <a:cs typeface="+mn-cs"/>
              </a:rPr>
              <a:t> a</a:t>
            </a:r>
            <a:r>
              <a:rPr lang="en-GB" sz="1200" b="0" kern="1200" dirty="0">
                <a:solidFill>
                  <a:schemeClr val="tx1"/>
                </a:solidFill>
                <a:effectLst/>
                <a:latin typeface="+mn-lt"/>
                <a:ea typeface="+mn-ea"/>
                <a:cs typeface="+mn-cs"/>
              </a:rPr>
              <a:t> new school,</a:t>
            </a:r>
            <a:r>
              <a:rPr lang="en-GB" sz="1200" b="0" kern="1200" baseline="0" dirty="0">
                <a:solidFill>
                  <a:schemeClr val="tx1"/>
                </a:solidFill>
                <a:effectLst/>
                <a:latin typeface="+mn-lt"/>
                <a:ea typeface="+mn-ea"/>
                <a:cs typeface="+mn-cs"/>
              </a:rPr>
              <a:t> often</a:t>
            </a:r>
            <a:r>
              <a:rPr lang="en-GB" sz="1200" b="0" kern="1200" dirty="0">
                <a:solidFill>
                  <a:schemeClr val="tx1"/>
                </a:solidFill>
                <a:effectLst/>
                <a:latin typeface="+mn-lt"/>
                <a:ea typeface="+mn-ea"/>
                <a:cs typeface="+mn-cs"/>
              </a:rPr>
              <a:t> without</a:t>
            </a:r>
            <a:r>
              <a:rPr lang="en-GB" sz="1200" b="0" kern="1200" baseline="0" dirty="0">
                <a:solidFill>
                  <a:schemeClr val="tx1"/>
                </a:solidFill>
                <a:effectLst/>
                <a:latin typeface="+mn-lt"/>
                <a:ea typeface="+mn-ea"/>
                <a:cs typeface="+mn-cs"/>
              </a:rPr>
              <a:t> an adult</a:t>
            </a:r>
            <a:r>
              <a:rPr lang="en-GB" sz="1200" b="0" kern="1200" dirty="0">
                <a:solidFill>
                  <a:schemeClr val="tx1"/>
                </a:solidFill>
                <a:effectLst/>
                <a:latin typeface="+mn-lt"/>
                <a:ea typeface="+mn-ea"/>
                <a:cs typeface="+mn-cs"/>
              </a:rPr>
              <a:t> for the first time. High</a:t>
            </a:r>
            <a:r>
              <a:rPr lang="en-GB" sz="1200" b="0" kern="1200" baseline="0" dirty="0">
                <a:solidFill>
                  <a:schemeClr val="tx1"/>
                </a:solidFill>
                <a:effectLst/>
                <a:latin typeface="+mn-lt"/>
                <a:ea typeface="+mn-ea"/>
                <a:cs typeface="+mn-cs"/>
              </a:rPr>
              <a:t> School is usually further away than Primary School was and could involve an unfamiliar route &amp; busy roads</a:t>
            </a:r>
          </a:p>
          <a:p>
            <a:endParaRPr lang="en-GB" sz="1200" b="0" kern="1200" dirty="0">
              <a:solidFill>
                <a:schemeClr val="tx1"/>
              </a:solidFill>
              <a:effectLst/>
              <a:latin typeface="+mn-lt"/>
              <a:ea typeface="+mn-ea"/>
              <a:cs typeface="+mn-cs"/>
            </a:endParaRPr>
          </a:p>
          <a:p>
            <a:pPr lvl="0"/>
            <a:r>
              <a:rPr lang="en-GB" sz="1200" b="0" kern="1200" dirty="0">
                <a:solidFill>
                  <a:schemeClr val="tx1"/>
                </a:solidFill>
                <a:effectLst/>
                <a:latin typeface="+mn-lt"/>
                <a:ea typeface="+mn-ea"/>
                <a:cs typeface="+mn-cs"/>
              </a:rPr>
              <a:t>-Being distracted by friends or trying to impress new friends</a:t>
            </a:r>
          </a:p>
          <a:p>
            <a:pPr lvl="0"/>
            <a:endParaRPr lang="en-GB" sz="1200" b="0" kern="1200" dirty="0">
              <a:solidFill>
                <a:schemeClr val="tx1"/>
              </a:solidFill>
              <a:effectLst/>
              <a:latin typeface="+mn-lt"/>
              <a:ea typeface="+mn-ea"/>
              <a:cs typeface="+mn-cs"/>
            </a:endParaRPr>
          </a:p>
          <a:p>
            <a:pPr lvl="0"/>
            <a:r>
              <a:rPr lang="en-GB" sz="1200" b="0" kern="1200" dirty="0">
                <a:solidFill>
                  <a:schemeClr val="tx1"/>
                </a:solidFill>
                <a:effectLst/>
                <a:latin typeface="+mn-lt"/>
                <a:ea typeface="+mn-ea"/>
                <a:cs typeface="+mn-cs"/>
              </a:rPr>
              <a:t>-Taking risks -</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thinking it won’t happen to you</a:t>
            </a:r>
          </a:p>
          <a:p>
            <a:pPr lvl="0"/>
            <a:endParaRPr lang="en-GB" sz="1200" b="0" kern="1200" dirty="0">
              <a:solidFill>
                <a:schemeClr val="tx1"/>
              </a:solidFill>
              <a:effectLst/>
              <a:latin typeface="+mn-lt"/>
              <a:ea typeface="+mn-ea"/>
              <a:cs typeface="+mn-cs"/>
            </a:endParaRPr>
          </a:p>
          <a:p>
            <a:pPr lvl="0"/>
            <a:r>
              <a:rPr lang="en-GB" sz="1200" b="0" kern="1200" dirty="0">
                <a:solidFill>
                  <a:schemeClr val="tx1"/>
                </a:solidFill>
                <a:effectLst/>
                <a:latin typeface="+mn-lt"/>
                <a:ea typeface="+mn-ea"/>
                <a:cs typeface="+mn-cs"/>
              </a:rPr>
              <a:t>-Distracted by mobile phones or</a:t>
            </a:r>
            <a:r>
              <a:rPr lang="en-GB" sz="1200" b="0" kern="1200" baseline="0" dirty="0">
                <a:solidFill>
                  <a:schemeClr val="tx1"/>
                </a:solidFill>
                <a:effectLst/>
                <a:latin typeface="+mn-lt"/>
                <a:ea typeface="+mn-ea"/>
                <a:cs typeface="+mn-cs"/>
              </a:rPr>
              <a:t> listening to </a:t>
            </a:r>
            <a:r>
              <a:rPr lang="en-GB" sz="1200" b="0" kern="1200" dirty="0">
                <a:solidFill>
                  <a:schemeClr val="tx1"/>
                </a:solidFill>
                <a:effectLst/>
                <a:latin typeface="+mn-lt"/>
                <a:ea typeface="+mn-ea"/>
                <a:cs typeface="+mn-cs"/>
              </a:rPr>
              <a:t>music with headphones in</a:t>
            </a:r>
          </a:p>
          <a:p>
            <a:pPr lvl="0"/>
            <a:r>
              <a:rPr lang="en-GB" sz="1200" b="0" kern="1200" dirty="0">
                <a:solidFill>
                  <a:schemeClr val="tx1"/>
                </a:solidFill>
                <a:effectLst/>
                <a:latin typeface="+mn-lt"/>
                <a:ea typeface="+mn-ea"/>
                <a:cs typeface="+mn-cs"/>
              </a:rPr>
              <a:t> </a:t>
            </a:r>
          </a:p>
          <a:p>
            <a:endParaRPr lang="en-GB" dirty="0"/>
          </a:p>
        </p:txBody>
      </p:sp>
      <p:sp>
        <p:nvSpPr>
          <p:cNvPr id="4" name="Slide Number Placeholder 3">
            <a:extLst>
              <a:ext uri="{FF2B5EF4-FFF2-40B4-BE49-F238E27FC236}">
                <a16:creationId xmlns:a16="http://schemas.microsoft.com/office/drawing/2014/main" id="{2EC0FDDD-743B-C5C0-E5D3-715BAF38F88A}"/>
              </a:ext>
            </a:extLst>
          </p:cNvPr>
          <p:cNvSpPr>
            <a:spLocks noGrp="1"/>
          </p:cNvSpPr>
          <p:nvPr>
            <p:ph type="sldNum" sz="quarter" idx="10"/>
          </p:nvPr>
        </p:nvSpPr>
        <p:spPr/>
        <p:txBody>
          <a:bodyPr/>
          <a:lstStyle/>
          <a:p>
            <a:fld id="{F5A209A0-6868-4F71-B28C-5A19E2E11B60}" type="slidenum">
              <a:rPr lang="en-GB" smtClean="0"/>
              <a:t>4</a:t>
            </a:fld>
            <a:endParaRPr lang="en-GB"/>
          </a:p>
        </p:txBody>
      </p:sp>
    </p:spTree>
    <p:extLst>
      <p:ext uri="{BB962C8B-B14F-4D97-AF65-F5344CB8AC3E}">
        <p14:creationId xmlns:p14="http://schemas.microsoft.com/office/powerpoint/2010/main" val="473109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Given</a:t>
            </a:r>
            <a:r>
              <a:rPr lang="en-GB" baseline="0" dirty="0"/>
              <a:t> the answer to the last question and that this is </a:t>
            </a:r>
            <a:r>
              <a:rPr lang="en-GB" i="1" baseline="0" dirty="0"/>
              <a:t>your</a:t>
            </a:r>
            <a:r>
              <a:rPr lang="en-GB" baseline="0" dirty="0"/>
              <a:t> age group, it is important that we take some time to think about road safety, so that you don’t end up being one of the children hurt on the road. </a:t>
            </a:r>
          </a:p>
          <a:p>
            <a:endParaRPr lang="en-GB" baseline="0" dirty="0"/>
          </a:p>
          <a:p>
            <a:r>
              <a:rPr lang="en-GB" baseline="0" dirty="0"/>
              <a:t>You are going to hear about an accident that happened to a boy your age. This is the emergency call that was made immediately after the accident.</a:t>
            </a:r>
          </a:p>
          <a:p>
            <a:r>
              <a:rPr lang="en-GB" baseline="0" dirty="0"/>
              <a:t> </a:t>
            </a:r>
          </a:p>
          <a:p>
            <a:r>
              <a:rPr lang="en-GB" sz="1200" b="1" kern="1200" baseline="0" dirty="0">
                <a:solidFill>
                  <a:schemeClr val="tx1"/>
                </a:solidFill>
                <a:effectLst/>
                <a:latin typeface="+mn-lt"/>
                <a:ea typeface="+mn-ea"/>
                <a:cs typeface="+mn-cs"/>
              </a:rPr>
              <a:t>(Click on the sound icon to hear the emergency call)</a:t>
            </a:r>
          </a:p>
          <a:p>
            <a:endParaRPr lang="en-GB" sz="1200" b="1" kern="1200" baseline="0" dirty="0">
              <a:solidFill>
                <a:schemeClr val="tx1"/>
              </a:solidFill>
              <a:effectLst/>
              <a:latin typeface="+mn-lt"/>
              <a:ea typeface="+mn-ea"/>
              <a:cs typeface="+mn-cs"/>
            </a:endParaRPr>
          </a:p>
          <a:p>
            <a:r>
              <a:rPr lang="en-GB" b="1" baseline="0" dirty="0"/>
              <a:t>What do you think has happened? </a:t>
            </a:r>
            <a:endParaRPr lang="en-GB" b="1"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5</a:t>
            </a:fld>
            <a:endParaRPr lang="en-GB"/>
          </a:p>
        </p:txBody>
      </p:sp>
    </p:spTree>
    <p:extLst>
      <p:ext uri="{BB962C8B-B14F-4D97-AF65-F5344CB8AC3E}">
        <p14:creationId xmlns:p14="http://schemas.microsoft.com/office/powerpoint/2010/main" val="7839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Slides 6 – 14 tell the story leading up to the</a:t>
            </a:r>
            <a:r>
              <a:rPr lang="en-GB" i="1" baseline="0" dirty="0"/>
              <a:t> accident</a:t>
            </a:r>
          </a:p>
          <a:p>
            <a:endParaRPr lang="en-GB" baseline="0" dirty="0"/>
          </a:p>
          <a:p>
            <a:r>
              <a:rPr lang="en-GB" b="1" u="sng" baseline="0" dirty="0"/>
              <a:t>Charlie’s Accident – the story</a:t>
            </a:r>
          </a:p>
          <a:p>
            <a:r>
              <a:rPr lang="en-GB" b="1" u="sng" baseline="0" dirty="0"/>
              <a:t>To read aloud:</a:t>
            </a:r>
          </a:p>
          <a:p>
            <a:endParaRPr lang="en-GB" baseline="0" dirty="0"/>
          </a:p>
          <a:p>
            <a:r>
              <a:rPr lang="en-GB" i="1" baseline="0" dirty="0"/>
              <a:t>This is based on a true story.</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Charlie had been at high school for a couple of months now. The first day nerves were well and truly gone and he felt like he’d always been there. Primary School was a distant memory. </a:t>
            </a:r>
          </a:p>
          <a:p>
            <a:endParaRPr lang="en-GB" baseline="0" dirty="0"/>
          </a:p>
          <a:p>
            <a:r>
              <a:rPr lang="en-GB" sz="1200" kern="1200" dirty="0">
                <a:solidFill>
                  <a:schemeClr val="tx1"/>
                </a:solidFill>
                <a:effectLst/>
                <a:latin typeface="+mn-lt"/>
                <a:ea typeface="+mn-ea"/>
                <a:cs typeface="+mn-cs"/>
              </a:rPr>
              <a:t>The day of the accident started just like any other day. He’d set his alarm for 7.00, which gave him half an hour to get ready and 15 minutes to walk to the bus stop. Charlie hated the early start; he hated getting up in the morning, especially on a school day and always left it to the last minute to get out of bed. So, when his alarm went off, he hit the snooze button, turned over and went back to sleep.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After a while, his mum realised he still wasn’t up, and called upstairs, “Charlie, are you getting up? You’re going to miss the bus!” Eventually, after a lot of moaning &amp; groaning, he climbed out of bed.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6</a:t>
            </a:fld>
            <a:endParaRPr lang="en-GB"/>
          </a:p>
        </p:txBody>
      </p:sp>
    </p:spTree>
    <p:extLst>
      <p:ext uri="{BB962C8B-B14F-4D97-AF65-F5344CB8AC3E}">
        <p14:creationId xmlns:p14="http://schemas.microsoft.com/office/powerpoint/2010/main" val="1520535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But then he spotted his X Box in the corner of his room and couldn’t help having a few minutes on his new game. </a:t>
            </a:r>
            <a:r>
              <a:rPr lang="en-GB" sz="1200" i="1" kern="1200" dirty="0">
                <a:solidFill>
                  <a:schemeClr val="tx1"/>
                </a:solidFill>
                <a:effectLst/>
                <a:latin typeface="+mn-lt"/>
                <a:ea typeface="+mn-ea"/>
                <a:cs typeface="+mn-cs"/>
              </a:rPr>
              <a:t>Is it possible to have just a few minutes on a game?</a:t>
            </a:r>
          </a:p>
          <a:p>
            <a:endParaRPr lang="en-GB" sz="1200" i="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few minutes turned into a lot longer and by now he was running late! He finally turned his X Box off and threw on his uniform…</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7</a:t>
            </a:fld>
            <a:endParaRPr lang="en-GB"/>
          </a:p>
        </p:txBody>
      </p:sp>
    </p:spTree>
    <p:extLst>
      <p:ext uri="{BB962C8B-B14F-4D97-AF65-F5344CB8AC3E}">
        <p14:creationId xmlns:p14="http://schemas.microsoft.com/office/powerpoint/2010/main" val="3425578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 ran downstairs to get some breakfast, and then he realised he’d forgotten to put his socks on, so had to run back upstairs to grab some. By this point he was running VERY late!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8</a:t>
            </a:fld>
            <a:endParaRPr lang="en-GB"/>
          </a:p>
        </p:txBody>
      </p:sp>
    </p:spTree>
    <p:extLst>
      <p:ext uri="{BB962C8B-B14F-4D97-AF65-F5344CB8AC3E}">
        <p14:creationId xmlns:p14="http://schemas.microsoft.com/office/powerpoint/2010/main" val="3416867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 realised he didn’t have time for breakfast, so he grabbed a packet of crisps (much to his mum’s disapproval)…</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 for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9</a:t>
            </a:fld>
            <a:endParaRPr lang="en-GB"/>
          </a:p>
        </p:txBody>
      </p:sp>
    </p:spTree>
    <p:extLst>
      <p:ext uri="{BB962C8B-B14F-4D97-AF65-F5344CB8AC3E}">
        <p14:creationId xmlns:p14="http://schemas.microsoft.com/office/powerpoint/2010/main" val="2268796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01/08/2025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912120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01/08/2025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428474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01/08/2025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9112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01/08/2025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326984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01/08/2025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1015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01/08/2025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95685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01/08/2025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77644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01/08/2025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07350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01/08/2025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299375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01/08/2025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683558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BF957D-C93B-4760-B365-DFF92471FABA}" type="datetimeFigureOut">
              <a:rPr lang="en-GB" smtClean="0"/>
              <a:t>01/08/2025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4100746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BF957D-C93B-4760-B365-DFF92471FABA}" type="datetimeFigureOut">
              <a:rPr lang="en-GB" smtClean="0"/>
              <a:t>01/08/2025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488065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BF957D-C93B-4760-B365-DFF92471FABA}" type="datetimeFigureOut">
              <a:rPr lang="en-GB" smtClean="0"/>
              <a:t>01/08/2025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1680030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F957D-C93B-4760-B365-DFF92471FABA}" type="datetimeFigureOut">
              <a:rPr lang="en-GB" smtClean="0"/>
              <a:t>01/08/2025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352159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BF957D-C93B-4760-B365-DFF92471FABA}" type="datetimeFigureOut">
              <a:rPr lang="en-GB" smtClean="0"/>
              <a:t>01/08/2025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405050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DF914A-65D4-4BED-9EDF-DBDE3AF69B22}" type="slidenum">
              <a:rPr lang="en-GB" smtClean="0"/>
              <a:t>‹#›</a:t>
            </a:fld>
            <a:endParaRPr lang="en-GB"/>
          </a:p>
        </p:txBody>
      </p:sp>
      <p:sp>
        <p:nvSpPr>
          <p:cNvPr id="5" name="Date Placeholder 4"/>
          <p:cNvSpPr>
            <a:spLocks noGrp="1"/>
          </p:cNvSpPr>
          <p:nvPr>
            <p:ph type="dt" sz="half" idx="10"/>
          </p:nvPr>
        </p:nvSpPr>
        <p:spPr/>
        <p:txBody>
          <a:bodyPr/>
          <a:lstStyle/>
          <a:p>
            <a:fld id="{D4BF957D-C93B-4760-B365-DFF92471FABA}" type="datetimeFigureOut">
              <a:rPr lang="en-GB" smtClean="0"/>
              <a:t>01/08/2025</a:t>
            </a:fld>
            <a:endParaRPr lang="en-GB"/>
          </a:p>
        </p:txBody>
      </p:sp>
    </p:spTree>
    <p:extLst>
      <p:ext uri="{BB962C8B-B14F-4D97-AF65-F5344CB8AC3E}">
        <p14:creationId xmlns:p14="http://schemas.microsoft.com/office/powerpoint/2010/main" val="780566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4BF957D-C93B-4760-B365-DFF92471FABA}" type="datetimeFigureOut">
              <a:rPr lang="en-GB" smtClean="0"/>
              <a:t>01/08/2025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DF914A-65D4-4BED-9EDF-DBDE3AF69B22}" type="slidenum">
              <a:rPr lang="en-GB" smtClean="0"/>
              <a:t>‹#›</a:t>
            </a:fld>
            <a:endParaRPr lang="en-GB"/>
          </a:p>
        </p:txBody>
      </p:sp>
    </p:spTree>
    <p:extLst>
      <p:ext uri="{BB962C8B-B14F-4D97-AF65-F5344CB8AC3E}">
        <p14:creationId xmlns:p14="http://schemas.microsoft.com/office/powerpoint/2010/main" val="212231854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4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3.sv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ideo" Target="https://www.youtube.com/embed/IGQmdoK_ZfY" TargetMode="Externa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6.jpeg"/><Relationship Id="rId7" Type="http://schemas.openxmlformats.org/officeDocument/2006/relationships/diagramColors" Target="../diagrams/colors6.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9318" y="136989"/>
            <a:ext cx="10185599" cy="2010104"/>
          </a:xfrm>
          <a:noFill/>
        </p:spPr>
        <p:txBody>
          <a:bodyPr>
            <a:normAutofit/>
          </a:bodyPr>
          <a:lstStyle/>
          <a:p>
            <a:pPr algn="ctr"/>
            <a:r>
              <a:rPr lang="en-GB" sz="3200" b="1" cap="all" dirty="0">
                <a:solidFill>
                  <a:schemeClr val="tx1"/>
                </a:solidFill>
              </a:rPr>
              <a:t>Bradford Road Safety Team</a:t>
            </a:r>
            <a:br>
              <a:rPr lang="en-GB" b="1" dirty="0">
                <a:solidFill>
                  <a:schemeClr val="tx1"/>
                </a:solidFill>
              </a:rPr>
            </a:br>
            <a:endParaRPr lang="en-GB" b="1" dirty="0">
              <a:solidFill>
                <a:schemeClr val="tx1"/>
              </a:solidFill>
            </a:endParaRPr>
          </a:p>
        </p:txBody>
      </p:sp>
      <p:sp>
        <p:nvSpPr>
          <p:cNvPr id="3" name="Subtitle 2"/>
          <p:cNvSpPr>
            <a:spLocks noGrp="1"/>
          </p:cNvSpPr>
          <p:nvPr>
            <p:ph type="subTitle" idx="1"/>
          </p:nvPr>
        </p:nvSpPr>
        <p:spPr>
          <a:xfrm>
            <a:off x="684211" y="4279222"/>
            <a:ext cx="10793086" cy="1947333"/>
          </a:xfrm>
        </p:spPr>
        <p:txBody>
          <a:bodyPr>
            <a:normAutofit/>
          </a:bodyPr>
          <a:lstStyle/>
          <a:p>
            <a:pPr algn="ctr"/>
            <a:r>
              <a:rPr lang="en-GB" sz="4400" b="1" dirty="0">
                <a:solidFill>
                  <a:schemeClr val="tx1"/>
                </a:solidFill>
              </a:rPr>
              <a:t>Helping you to be </a:t>
            </a:r>
            <a:r>
              <a:rPr lang="en-GB" sz="4400" b="1" cap="small" dirty="0">
                <a:solidFill>
                  <a:schemeClr val="tx1"/>
                </a:solidFill>
              </a:rPr>
              <a:t>safer</a:t>
            </a:r>
            <a:r>
              <a:rPr lang="en-GB" sz="4400" b="1" dirty="0">
                <a:solidFill>
                  <a:schemeClr val="tx1"/>
                </a:solidFill>
              </a:rPr>
              <a:t> pedestrians </a:t>
            </a:r>
          </a:p>
        </p:txBody>
      </p:sp>
      <p:sp>
        <p:nvSpPr>
          <p:cNvPr id="4" name="TextBox 3"/>
          <p:cNvSpPr txBox="1"/>
          <p:nvPr/>
        </p:nvSpPr>
        <p:spPr>
          <a:xfrm>
            <a:off x="1782013" y="2289827"/>
            <a:ext cx="7961586" cy="923330"/>
          </a:xfrm>
          <a:prstGeom prst="rect">
            <a:avLst/>
          </a:prstGeom>
          <a:noFill/>
        </p:spPr>
        <p:txBody>
          <a:bodyPr wrap="square" rtlCol="0">
            <a:spAutoFit/>
          </a:bodyPr>
          <a:lstStyle/>
          <a:p>
            <a:pPr algn="ctr"/>
            <a:r>
              <a:rPr lang="en-GB" sz="5400" b="1" dirty="0"/>
              <a:t>Charlie’s Accident </a:t>
            </a:r>
          </a:p>
        </p:txBody>
      </p:sp>
      <p:pic>
        <p:nvPicPr>
          <p:cNvPr id="5" name="Picture 4" descr="http://intranet.bradford.gov.uk/docs/Documents/CBMDC-colour-RG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0744" y="6120245"/>
            <a:ext cx="2071255" cy="737755"/>
          </a:xfrm>
          <a:prstGeom prst="rect">
            <a:avLst/>
          </a:prstGeom>
          <a:noFill/>
          <a:ln>
            <a:noFill/>
          </a:ln>
        </p:spPr>
      </p:pic>
    </p:spTree>
    <p:extLst>
      <p:ext uri="{BB962C8B-B14F-4D97-AF65-F5344CB8AC3E}">
        <p14:creationId xmlns:p14="http://schemas.microsoft.com/office/powerpoint/2010/main" val="1565349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0" name="Straight Connector 10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4" name="Isosceles Triangle 11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8" name="Isosceles Triangle 11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9" name="Isosceles Triangle 11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21" name="Rectangle 12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4" name="Straight Connector 12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7" name="Isosceles Triangle 12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1" name="Isosceles Triangle 13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2" name="Isosceles Triangle 13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34" name="Rectangle 13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door with a glass door open&#10;&#10;Description automatically generated with medium confidence">
            <a:extLst>
              <a:ext uri="{FF2B5EF4-FFF2-40B4-BE49-F238E27FC236}">
                <a16:creationId xmlns:a16="http://schemas.microsoft.com/office/drawing/2014/main" id="{29452F2B-5200-28BE-904B-7149BEC2ACB3}"/>
              </a:ext>
            </a:extLst>
          </p:cNvPr>
          <p:cNvPicPr>
            <a:picLocks noChangeAspect="1"/>
          </p:cNvPicPr>
          <p:nvPr/>
        </p:nvPicPr>
        <p:blipFill rotWithShape="1">
          <a:blip r:embed="rId3">
            <a:extLst>
              <a:ext uri="{28A0092B-C50C-407E-A947-70E740481C1C}">
                <a14:useLocalDpi xmlns:a14="http://schemas.microsoft.com/office/drawing/2010/main" val="0"/>
              </a:ext>
            </a:extLst>
          </a:blip>
          <a:srcRect t="37153" r="-1" b="24075"/>
          <a:stretch/>
        </p:blipFill>
        <p:spPr>
          <a:xfrm>
            <a:off x="568452" y="571500"/>
            <a:ext cx="11055096" cy="5715000"/>
          </a:xfrm>
          <a:prstGeom prst="rect">
            <a:avLst/>
          </a:prstGeom>
        </p:spPr>
      </p:pic>
    </p:spTree>
    <p:extLst>
      <p:ext uri="{BB962C8B-B14F-4D97-AF65-F5344CB8AC3E}">
        <p14:creationId xmlns:p14="http://schemas.microsoft.com/office/powerpoint/2010/main" val="138750068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4" name="Straight Connector 4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7" name="Isosceles Triangle 4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1" name="Isosceles Triangle 5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2" name="Isosceles Triangle 5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54" name="Rectangle 5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cell phone&#10;&#10;Description automatically generated">
            <a:extLst>
              <a:ext uri="{FF2B5EF4-FFF2-40B4-BE49-F238E27FC236}">
                <a16:creationId xmlns:a16="http://schemas.microsoft.com/office/drawing/2014/main" id="{A97436E0-E6CB-7495-5DF2-C8CF6904E1CB}"/>
              </a:ext>
            </a:extLst>
          </p:cNvPr>
          <p:cNvPicPr>
            <a:picLocks noChangeAspect="1"/>
          </p:cNvPicPr>
          <p:nvPr/>
        </p:nvPicPr>
        <p:blipFill rotWithShape="1">
          <a:blip r:embed="rId3">
            <a:extLst>
              <a:ext uri="{28A0092B-C50C-407E-A947-70E740481C1C}">
                <a14:useLocalDpi xmlns:a14="http://schemas.microsoft.com/office/drawing/2010/main" val="0"/>
              </a:ext>
            </a:extLst>
          </a:blip>
          <a:srcRect l="14014" r="47214" b="-1"/>
          <a:stretch/>
        </p:blipFill>
        <p:spPr>
          <a:xfrm rot="5400000">
            <a:off x="3238500" y="-2098548"/>
            <a:ext cx="5715000" cy="11055096"/>
          </a:xfrm>
          <a:prstGeom prst="rect">
            <a:avLst/>
          </a:prstGeom>
        </p:spPr>
      </p:pic>
      <p:pic>
        <p:nvPicPr>
          <p:cNvPr id="24" name="Picture 23">
            <a:extLst>
              <a:ext uri="{FF2B5EF4-FFF2-40B4-BE49-F238E27FC236}">
                <a16:creationId xmlns:a16="http://schemas.microsoft.com/office/drawing/2014/main" id="{F661D490-6E04-B108-40F7-FF9A88F1FC84}"/>
              </a:ext>
            </a:extLst>
          </p:cNvPr>
          <p:cNvPicPr>
            <a:picLocks noChangeAspect="1"/>
          </p:cNvPicPr>
          <p:nvPr/>
        </p:nvPicPr>
        <p:blipFill>
          <a:blip r:embed="rId4"/>
          <a:stretch>
            <a:fillRect/>
          </a:stretch>
        </p:blipFill>
        <p:spPr>
          <a:xfrm>
            <a:off x="4510177" y="2400041"/>
            <a:ext cx="1752600" cy="504825"/>
          </a:xfrm>
          <a:prstGeom prst="rect">
            <a:avLst/>
          </a:prstGeom>
          <a:effectLst>
            <a:softEdge rad="31750"/>
          </a:effectLst>
        </p:spPr>
      </p:pic>
      <p:pic>
        <p:nvPicPr>
          <p:cNvPr id="4" name="Picture 3">
            <a:extLst>
              <a:ext uri="{FF2B5EF4-FFF2-40B4-BE49-F238E27FC236}">
                <a16:creationId xmlns:a16="http://schemas.microsoft.com/office/drawing/2014/main" id="{9246DD82-8959-3B8B-1D62-BAC4DDD2AF78}"/>
              </a:ext>
            </a:extLst>
          </p:cNvPr>
          <p:cNvPicPr>
            <a:picLocks noChangeAspect="1"/>
          </p:cNvPicPr>
          <p:nvPr/>
        </p:nvPicPr>
        <p:blipFill>
          <a:blip r:embed="rId5"/>
          <a:stretch>
            <a:fillRect/>
          </a:stretch>
        </p:blipFill>
        <p:spPr>
          <a:xfrm>
            <a:off x="2872652" y="571500"/>
            <a:ext cx="981075" cy="353291"/>
          </a:xfrm>
          <a:prstGeom prst="rect">
            <a:avLst/>
          </a:prstGeom>
        </p:spPr>
      </p:pic>
    </p:spTree>
    <p:extLst>
      <p:ext uri="{BB962C8B-B14F-4D97-AF65-F5344CB8AC3E}">
        <p14:creationId xmlns:p14="http://schemas.microsoft.com/office/powerpoint/2010/main" val="1401772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8" name="Straight Connector 87">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0"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1"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2" name="Isosceles Triangle 91">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3"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4"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5"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6" name="Isosceles Triangle 95">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7" name="Isosceles Triangle 96">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99" name="Rectangle 98">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2" name="Straight Connector 101">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4"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5" name="Isosceles Triangle 104">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6"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7"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8"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9" name="Isosceles Triangle 108">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0" name="Isosceles Triangle 109">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12" name="Rectangle 111">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treet with a red booth on the side&#10;&#10;Description automatically generated">
            <a:extLst>
              <a:ext uri="{FF2B5EF4-FFF2-40B4-BE49-F238E27FC236}">
                <a16:creationId xmlns:a16="http://schemas.microsoft.com/office/drawing/2014/main" id="{3C1169E7-CA2E-A26C-52C1-2223189E6ADA}"/>
              </a:ext>
            </a:extLst>
          </p:cNvPr>
          <p:cNvPicPr>
            <a:picLocks noChangeAspect="1"/>
          </p:cNvPicPr>
          <p:nvPr/>
        </p:nvPicPr>
        <p:blipFill rotWithShape="1">
          <a:blip r:embed="rId3">
            <a:extLst>
              <a:ext uri="{28A0092B-C50C-407E-A947-70E740481C1C}">
                <a14:useLocalDpi xmlns:a14="http://schemas.microsoft.com/office/drawing/2010/main" val="0"/>
              </a:ext>
            </a:extLst>
          </a:blip>
          <a:srcRect r="1" b="13117"/>
          <a:stretch/>
        </p:blipFill>
        <p:spPr>
          <a:xfrm>
            <a:off x="568452" y="571500"/>
            <a:ext cx="11055096" cy="5715000"/>
          </a:xfrm>
          <a:prstGeom prst="rect">
            <a:avLst/>
          </a:prstGeom>
        </p:spPr>
      </p:pic>
    </p:spTree>
    <p:extLst>
      <p:ext uri="{BB962C8B-B14F-4D97-AF65-F5344CB8AC3E}">
        <p14:creationId xmlns:p14="http://schemas.microsoft.com/office/powerpoint/2010/main" val="10809265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
              <a:schemeClr val="bg2"/>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87ADDF3-96F2-4CFC-A961-14113FC244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B2195AFC-C4B1-4F21-9849-0E1B66F2BC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21AB1A5-6C23-425A-ACBF-0D08C378E1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259683F-7E6E-4F2B-B111-63DBFBD4F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25">
              <a:extLst>
                <a:ext uri="{FF2B5EF4-FFF2-40B4-BE49-F238E27FC236}">
                  <a16:creationId xmlns:a16="http://schemas.microsoft.com/office/drawing/2014/main" id="{54145D7C-848F-41FC-AF6F-961397D30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Isosceles Triangle 14">
              <a:extLst>
                <a:ext uri="{FF2B5EF4-FFF2-40B4-BE49-F238E27FC236}">
                  <a16:creationId xmlns:a16="http://schemas.microsoft.com/office/drawing/2014/main" id="{49AA40C3-8FF8-4143-9FD4-40F05CB5C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7">
              <a:extLst>
                <a:ext uri="{FF2B5EF4-FFF2-40B4-BE49-F238E27FC236}">
                  <a16:creationId xmlns:a16="http://schemas.microsoft.com/office/drawing/2014/main" id="{F1EF6D83-6402-4744-921F-6A5D16D93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8">
              <a:extLst>
                <a:ext uri="{FF2B5EF4-FFF2-40B4-BE49-F238E27FC236}">
                  <a16:creationId xmlns:a16="http://schemas.microsoft.com/office/drawing/2014/main" id="{E2BF1FF8-D859-496E-960A-4B09EDCC2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Rectangle 29">
              <a:extLst>
                <a:ext uri="{FF2B5EF4-FFF2-40B4-BE49-F238E27FC236}">
                  <a16:creationId xmlns:a16="http://schemas.microsoft.com/office/drawing/2014/main" id="{4037913A-DA6D-4F85-9684-18087E270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88B65EBE-E36D-4765-90B8-BB2A831487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Isosceles Triangle 19">
              <a:extLst>
                <a:ext uri="{FF2B5EF4-FFF2-40B4-BE49-F238E27FC236}">
                  <a16:creationId xmlns:a16="http://schemas.microsoft.com/office/drawing/2014/main" id="{48D8D2E7-9C8B-4675-A753-93F92FE53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useBgFill="1">
        <p:nvSpPr>
          <p:cNvPr id="22" name="Rectangle 21">
            <a:extLst>
              <a:ext uri="{FF2B5EF4-FFF2-40B4-BE49-F238E27FC236}">
                <a16:creationId xmlns:a16="http://schemas.microsoft.com/office/drawing/2014/main" id="{B7DC91FD-5FB4-4F19-BBF0-A5792A2E6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6339"/>
          <a:stretch/>
        </p:blipFill>
        <p:spPr>
          <a:xfrm>
            <a:off x="20" y="1828800"/>
            <a:ext cx="12191980" cy="5029200"/>
          </a:xfrm>
          <a:custGeom>
            <a:avLst/>
            <a:gdLst/>
            <a:ahLst/>
            <a:cxnLst/>
            <a:rect l="l" t="t" r="r" b="b"/>
            <a:pathLst>
              <a:path w="7772400" h="5427213">
                <a:moveTo>
                  <a:pt x="7772400" y="0"/>
                </a:moveTo>
                <a:lnTo>
                  <a:pt x="7772400" y="5427213"/>
                </a:lnTo>
                <a:lnTo>
                  <a:pt x="0" y="5427213"/>
                </a:lnTo>
                <a:lnTo>
                  <a:pt x="0" y="3599641"/>
                </a:lnTo>
                <a:close/>
              </a:path>
            </a:pathLst>
          </a:cu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33017" b="1"/>
          <a:stretch/>
        </p:blipFill>
        <p:spPr>
          <a:xfrm>
            <a:off x="2" y="10"/>
            <a:ext cx="6015567" cy="5029190"/>
          </a:xfrm>
          <a:custGeom>
            <a:avLst/>
            <a:gdLst/>
            <a:ahLst/>
            <a:cxnLst/>
            <a:rect l="l" t="t" r="r" b="b"/>
            <a:pathLst>
              <a:path w="6015567" h="5029200">
                <a:moveTo>
                  <a:pt x="0" y="0"/>
                </a:moveTo>
                <a:lnTo>
                  <a:pt x="6015567" y="0"/>
                </a:lnTo>
                <a:lnTo>
                  <a:pt x="6015567" y="3383378"/>
                </a:lnTo>
                <a:lnTo>
                  <a:pt x="0" y="5029200"/>
                </a:lnTo>
                <a:close/>
              </a:path>
            </a:pathLst>
          </a:custGeom>
        </p:spPr>
      </p:pic>
      <p:sp>
        <p:nvSpPr>
          <p:cNvPr id="24" name="Freeform: Shape 23">
            <a:extLst>
              <a:ext uri="{FF2B5EF4-FFF2-40B4-BE49-F238E27FC236}">
                <a16:creationId xmlns:a16="http://schemas.microsoft.com/office/drawing/2014/main" id="{96E3985B-1D61-4D32-9CAA-B9C53E7C6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0"/>
            <a:ext cx="6015566" cy="3339366"/>
          </a:xfrm>
          <a:custGeom>
            <a:avLst/>
            <a:gdLst>
              <a:gd name="connsiteX0" fmla="*/ 0 w 6015566"/>
              <a:gd name="connsiteY0" fmla="*/ 0 h 3339366"/>
              <a:gd name="connsiteX1" fmla="*/ 6015566 w 6015566"/>
              <a:gd name="connsiteY1" fmla="*/ 0 h 3339366"/>
              <a:gd name="connsiteX2" fmla="*/ 6015566 w 6015566"/>
              <a:gd name="connsiteY2" fmla="*/ 1693544 h 3339366"/>
              <a:gd name="connsiteX3" fmla="*/ 0 w 6015566"/>
              <a:gd name="connsiteY3" fmla="*/ 3339366 h 3339366"/>
            </a:gdLst>
            <a:ahLst/>
            <a:cxnLst>
              <a:cxn ang="0">
                <a:pos x="connsiteX0" y="connsiteY0"/>
              </a:cxn>
              <a:cxn ang="0">
                <a:pos x="connsiteX1" y="connsiteY1"/>
              </a:cxn>
              <a:cxn ang="0">
                <a:pos x="connsiteX2" y="connsiteY2"/>
              </a:cxn>
              <a:cxn ang="0">
                <a:pos x="connsiteX3" y="connsiteY3"/>
              </a:cxn>
            </a:cxnLst>
            <a:rect l="l" t="t" r="r" b="b"/>
            <a:pathLst>
              <a:path w="6015566" h="3339366">
                <a:moveTo>
                  <a:pt x="0" y="0"/>
                </a:moveTo>
                <a:lnTo>
                  <a:pt x="6015566" y="0"/>
                </a:lnTo>
                <a:lnTo>
                  <a:pt x="6015566" y="1693544"/>
                </a:lnTo>
                <a:lnTo>
                  <a:pt x="0" y="333936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5623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30000" tmFilter="0, 0; .2, .5; .8, .5; 1, 0"/>
                                        <p:tgtEl>
                                          <p:spTgt spid="4"/>
                                        </p:tgtEl>
                                      </p:cBhvr>
                                    </p:animEffect>
                                    <p:animScale>
                                      <p:cBhvr>
                                        <p:cTn id="7" dur="15000" autoRev="1" fill="hold"/>
                                        <p:tgtEl>
                                          <p:spTgt spid="4"/>
                                        </p:tgtEl>
                                      </p:cBhvr>
                                      <p:by x="105000" y="105000"/>
                                    </p:animScale>
                                  </p:childTnLst>
                                </p:cTn>
                              </p:par>
                              <p:par>
                                <p:cTn id="8" presetID="26" presetClass="emph" presetSubtype="0" fill="hold" nodeType="withEffect">
                                  <p:stCondLst>
                                    <p:cond delay="0"/>
                                  </p:stCondLst>
                                  <p:childTnLst>
                                    <p:animEffect transition="out" filter="fade">
                                      <p:cBhvr>
                                        <p:cTn id="9" dur="30000" tmFilter="0, 0; .2, .5; .8, .5; 1, 0"/>
                                        <p:tgtEl>
                                          <p:spTgt spid="5"/>
                                        </p:tgtEl>
                                      </p:cBhvr>
                                    </p:animEffect>
                                    <p:animScale>
                                      <p:cBhvr>
                                        <p:cTn id="10" dur="150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6" name="Straight Connector 125">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8"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9"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0" name="Isosceles Triangle 129">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1"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2"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3"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4" name="Isosceles Triangle 133">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5" name="Isosceles Triangle 134">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37" name="Rectangle 136">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0" name="Straight Connector 13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3" name="Isosceles Triangle 14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7" name="Isosceles Triangle 14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8" name="Isosceles Triangle 14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50" name="Rectangle 14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blue sign with white text&#10;&#10;Description automatically generated">
            <a:extLst>
              <a:ext uri="{FF2B5EF4-FFF2-40B4-BE49-F238E27FC236}">
                <a16:creationId xmlns:a16="http://schemas.microsoft.com/office/drawing/2014/main" id="{63E1C3F2-1371-E726-4BA6-D7CA0520E085}"/>
              </a:ext>
            </a:extLst>
          </p:cNvPr>
          <p:cNvPicPr>
            <a:picLocks noChangeAspect="1"/>
          </p:cNvPicPr>
          <p:nvPr/>
        </p:nvPicPr>
        <p:blipFill rotWithShape="1">
          <a:blip r:embed="rId3">
            <a:extLst>
              <a:ext uri="{28A0092B-C50C-407E-A947-70E740481C1C}">
                <a14:useLocalDpi xmlns:a14="http://schemas.microsoft.com/office/drawing/2010/main" val="0"/>
              </a:ext>
            </a:extLst>
          </a:blip>
          <a:srcRect t="12088" r="1" b="7764"/>
          <a:stretch/>
        </p:blipFill>
        <p:spPr>
          <a:xfrm>
            <a:off x="568452" y="571500"/>
            <a:ext cx="11055096" cy="5715000"/>
          </a:xfrm>
          <a:prstGeom prst="rect">
            <a:avLst/>
          </a:prstGeom>
        </p:spPr>
      </p:pic>
    </p:spTree>
    <p:extLst>
      <p:ext uri="{BB962C8B-B14F-4D97-AF65-F5344CB8AC3E}">
        <p14:creationId xmlns:p14="http://schemas.microsoft.com/office/powerpoint/2010/main" val="303449192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Drivers Monologu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03816" y="1610023"/>
            <a:ext cx="744512" cy="744512"/>
          </a:xfrm>
          <a:prstGeom prst="rect">
            <a:avLst/>
          </a:prstGeom>
        </p:spPr>
      </p:pic>
      <p:pic>
        <p:nvPicPr>
          <p:cNvPr id="5" name="Bens Statement Charlies best friend.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803816" y="4070097"/>
            <a:ext cx="744512" cy="647376"/>
          </a:xfrm>
          <a:prstGeom prst="rect">
            <a:avLst/>
          </a:prstGeom>
        </p:spPr>
      </p:pic>
      <p:sp>
        <p:nvSpPr>
          <p:cNvPr id="6" name="TextBox 5"/>
          <p:cNvSpPr txBox="1"/>
          <p:nvPr/>
        </p:nvSpPr>
        <p:spPr>
          <a:xfrm>
            <a:off x="2912010" y="1505225"/>
            <a:ext cx="2128603" cy="954107"/>
          </a:xfrm>
          <a:prstGeom prst="rect">
            <a:avLst/>
          </a:prstGeom>
          <a:noFill/>
        </p:spPr>
        <p:txBody>
          <a:bodyPr wrap="square" rtlCol="0">
            <a:spAutoFit/>
          </a:bodyPr>
          <a:lstStyle/>
          <a:p>
            <a:r>
              <a:rPr lang="en-GB" sz="2800" dirty="0"/>
              <a:t>Driver’s statement</a:t>
            </a:r>
          </a:p>
        </p:txBody>
      </p:sp>
      <p:sp>
        <p:nvSpPr>
          <p:cNvPr id="7" name="TextBox 6"/>
          <p:cNvSpPr txBox="1"/>
          <p:nvPr/>
        </p:nvSpPr>
        <p:spPr>
          <a:xfrm>
            <a:off x="2912010" y="3897843"/>
            <a:ext cx="2008682" cy="954107"/>
          </a:xfrm>
          <a:prstGeom prst="rect">
            <a:avLst/>
          </a:prstGeom>
          <a:noFill/>
        </p:spPr>
        <p:txBody>
          <a:bodyPr wrap="square" rtlCol="0">
            <a:spAutoFit/>
          </a:bodyPr>
          <a:lstStyle/>
          <a:p>
            <a:r>
              <a:rPr lang="en-GB" sz="2800" dirty="0"/>
              <a:t>Ben’s statement</a:t>
            </a:r>
          </a:p>
        </p:txBody>
      </p:sp>
    </p:spTree>
    <p:extLst>
      <p:ext uri="{BB962C8B-B14F-4D97-AF65-F5344CB8AC3E}">
        <p14:creationId xmlns:p14="http://schemas.microsoft.com/office/powerpoint/2010/main" val="1258705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242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2" name="Straight Connector 4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8"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9" name="Isosceles Triangle 58">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0"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1"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2"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3" name="Isosceles Triangle 62">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4" name="Isosceles Triangle 63">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graphicFrame>
        <p:nvGraphicFramePr>
          <p:cNvPr id="6" name="Diagram 5">
            <a:extLst>
              <a:ext uri="{FF2B5EF4-FFF2-40B4-BE49-F238E27FC236}">
                <a16:creationId xmlns:a16="http://schemas.microsoft.com/office/drawing/2014/main" id="{F46F6D2B-8505-C923-6A39-1B61FC7512F7}"/>
              </a:ext>
            </a:extLst>
          </p:cNvPr>
          <p:cNvGraphicFramePr/>
          <p:nvPr>
            <p:extLst>
              <p:ext uri="{D42A27DB-BD31-4B8C-83A1-F6EECF244321}">
                <p14:modId xmlns:p14="http://schemas.microsoft.com/office/powerpoint/2010/main" val="2052371039"/>
              </p:ext>
            </p:extLst>
          </p:nvPr>
        </p:nvGraphicFramePr>
        <p:xfrm>
          <a:off x="1266000" y="124691"/>
          <a:ext cx="9318336" cy="6400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49381EB9-14EB-B498-8681-2081DF873E4C}"/>
              </a:ext>
            </a:extLst>
          </p:cNvPr>
          <p:cNvSpPr/>
          <p:nvPr/>
        </p:nvSpPr>
        <p:spPr>
          <a:xfrm>
            <a:off x="2441937" y="461159"/>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83B14203-B2CC-C76B-BB58-279A290531C5}"/>
              </a:ext>
            </a:extLst>
          </p:cNvPr>
          <p:cNvSpPr/>
          <p:nvPr/>
        </p:nvSpPr>
        <p:spPr>
          <a:xfrm>
            <a:off x="5245275" y="211224"/>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F513897A-2244-1112-2241-D1D5B705AC13}"/>
              </a:ext>
            </a:extLst>
          </p:cNvPr>
          <p:cNvSpPr/>
          <p:nvPr/>
        </p:nvSpPr>
        <p:spPr>
          <a:xfrm>
            <a:off x="7971540" y="461159"/>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E27CCB8A-8B9E-70EB-BCAC-12EF94EEE24B}"/>
              </a:ext>
            </a:extLst>
          </p:cNvPr>
          <p:cNvSpPr/>
          <p:nvPr/>
        </p:nvSpPr>
        <p:spPr>
          <a:xfrm>
            <a:off x="8557591" y="2694563"/>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409B93A5-8E03-0CAF-4539-D82F9F8D4C11}"/>
              </a:ext>
            </a:extLst>
          </p:cNvPr>
          <p:cNvSpPr/>
          <p:nvPr/>
        </p:nvSpPr>
        <p:spPr>
          <a:xfrm>
            <a:off x="8127441" y="4732316"/>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1ED67F13-46F0-65AD-7296-5CDB18BEABB6}"/>
              </a:ext>
            </a:extLst>
          </p:cNvPr>
          <p:cNvSpPr/>
          <p:nvPr/>
        </p:nvSpPr>
        <p:spPr>
          <a:xfrm>
            <a:off x="5269373" y="5108013"/>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8DB354-1829-8BA7-060A-9F454E7CF586}"/>
              </a:ext>
            </a:extLst>
          </p:cNvPr>
          <p:cNvSpPr/>
          <p:nvPr/>
        </p:nvSpPr>
        <p:spPr>
          <a:xfrm>
            <a:off x="2620217" y="4616563"/>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903D961D-2E99-80B3-3596-7C4293BEFF98}"/>
              </a:ext>
            </a:extLst>
          </p:cNvPr>
          <p:cNvSpPr/>
          <p:nvPr/>
        </p:nvSpPr>
        <p:spPr>
          <a:xfrm>
            <a:off x="1647489" y="2538861"/>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701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378CB2-2B91-1584-5696-FCAD6369F3A5}"/>
              </a:ext>
            </a:extLst>
          </p:cNvPr>
          <p:cNvPicPr>
            <a:picLocks noChangeAspect="1"/>
          </p:cNvPicPr>
          <p:nvPr/>
        </p:nvPicPr>
        <p:blipFill>
          <a:blip r:embed="rId3"/>
          <a:stretch>
            <a:fillRect/>
          </a:stretch>
        </p:blipFill>
        <p:spPr>
          <a:xfrm>
            <a:off x="498765" y="238991"/>
            <a:ext cx="11186380" cy="6328065"/>
          </a:xfrm>
          <a:prstGeom prst="rect">
            <a:avLst/>
          </a:prstGeom>
        </p:spPr>
      </p:pic>
    </p:spTree>
    <p:extLst>
      <p:ext uri="{BB962C8B-B14F-4D97-AF65-F5344CB8AC3E}">
        <p14:creationId xmlns:p14="http://schemas.microsoft.com/office/powerpoint/2010/main" val="467520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Stopwatch with solid fill">
            <a:extLst>
              <a:ext uri="{FF2B5EF4-FFF2-40B4-BE49-F238E27FC236}">
                <a16:creationId xmlns:a16="http://schemas.microsoft.com/office/drawing/2014/main" id="{DCB354B4-07E0-481D-8667-364829A87A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12272" y="1066377"/>
            <a:ext cx="4604800" cy="4604800"/>
          </a:xfrm>
          <a:prstGeom prst="rect">
            <a:avLst/>
          </a:prstGeom>
        </p:spPr>
      </p:pic>
    </p:spTree>
    <p:extLst>
      <p:ext uri="{BB962C8B-B14F-4D97-AF65-F5344CB8AC3E}">
        <p14:creationId xmlns:p14="http://schemas.microsoft.com/office/powerpoint/2010/main" val="1254304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1FD159-7559-23BE-5EEA-319D88139640}"/>
              </a:ext>
            </a:extLst>
          </p:cNvPr>
          <p:cNvPicPr>
            <a:picLocks noChangeAspect="1"/>
          </p:cNvPicPr>
          <p:nvPr/>
        </p:nvPicPr>
        <p:blipFill rotWithShape="1">
          <a:blip r:embed="rId3"/>
          <a:srcRect t="10094" r="1" b="1"/>
          <a:stretch/>
        </p:blipFill>
        <p:spPr>
          <a:xfrm>
            <a:off x="638125" y="685800"/>
            <a:ext cx="8816117" cy="5127171"/>
          </a:xfrm>
          <a:prstGeom prst="rect">
            <a:avLst/>
          </a:prstGeom>
        </p:spPr>
      </p:pic>
    </p:spTree>
    <p:extLst>
      <p:ext uri="{BB962C8B-B14F-4D97-AF65-F5344CB8AC3E}">
        <p14:creationId xmlns:p14="http://schemas.microsoft.com/office/powerpoint/2010/main" val="3108665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8DD7A5EC-F19A-B4BA-96DD-F9E56E83BB7F}"/>
              </a:ext>
            </a:extLst>
          </p:cNvPr>
          <p:cNvGraphicFramePr>
            <a:graphicFrameLocks noGrp="1"/>
          </p:cNvGraphicFramePr>
          <p:nvPr>
            <p:ph idx="4294967295"/>
            <p:extLst>
              <p:ext uri="{D42A27DB-BD31-4B8C-83A1-F6EECF244321}">
                <p14:modId xmlns:p14="http://schemas.microsoft.com/office/powerpoint/2010/main" val="1401695980"/>
              </p:ext>
            </p:extLst>
          </p:nvPr>
        </p:nvGraphicFramePr>
        <p:xfrm>
          <a:off x="932441" y="908050"/>
          <a:ext cx="10542587" cy="4822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9379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C1494F-D243-A55F-CF10-6195DF80B654}"/>
              </a:ext>
            </a:extLst>
          </p:cNvPr>
          <p:cNvSpPr txBox="1"/>
          <p:nvPr/>
        </p:nvSpPr>
        <p:spPr>
          <a:xfrm>
            <a:off x="1613108" y="5269706"/>
            <a:ext cx="9151151" cy="10963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kern="1200" dirty="0">
                <a:latin typeface="+mj-lt"/>
                <a:ea typeface="+mj-ea"/>
                <a:cs typeface="+mj-cs"/>
              </a:rPr>
              <a:t>How is this task relevant to your journeys to school?</a:t>
            </a:r>
          </a:p>
        </p:txBody>
      </p:sp>
      <p:pic>
        <p:nvPicPr>
          <p:cNvPr id="3" name="IGQmdoK_ZfY">
            <a:extLst>
              <a:ext uri="{FF2B5EF4-FFF2-40B4-BE49-F238E27FC236}">
                <a16:creationId xmlns:a16="http://schemas.microsoft.com/office/drawing/2014/main" id="{B3CF1D09-FD0A-C96A-485F-6509FA8742C2}"/>
              </a:ext>
            </a:extLst>
          </p:cNvPr>
          <p:cNvPicPr>
            <a:picLocks noRot="1" noChangeAspect="1"/>
          </p:cNvPicPr>
          <p:nvPr>
            <a:videoFile r:link="rId1"/>
          </p:nvPr>
        </p:nvPicPr>
        <p:blipFill>
          <a:blip r:embed="rId4"/>
          <a:stretch>
            <a:fillRect/>
          </a:stretch>
        </p:blipFill>
        <p:spPr>
          <a:xfrm>
            <a:off x="1341977" y="885358"/>
            <a:ext cx="9151151" cy="4838548"/>
          </a:xfrm>
          <a:prstGeom prst="rect">
            <a:avLst/>
          </a:prstGeom>
        </p:spPr>
      </p:pic>
      <p:sp>
        <p:nvSpPr>
          <p:cNvPr id="8" name="TextBox 7">
            <a:extLst>
              <a:ext uri="{FF2B5EF4-FFF2-40B4-BE49-F238E27FC236}">
                <a16:creationId xmlns:a16="http://schemas.microsoft.com/office/drawing/2014/main" id="{5C392958-4FBC-15F6-390C-CF65A50C5F41}"/>
              </a:ext>
            </a:extLst>
          </p:cNvPr>
          <p:cNvSpPr txBox="1"/>
          <p:nvPr/>
        </p:nvSpPr>
        <p:spPr>
          <a:xfrm>
            <a:off x="4108226" y="300583"/>
            <a:ext cx="3618654" cy="584775"/>
          </a:xfrm>
          <a:prstGeom prst="rect">
            <a:avLst/>
          </a:prstGeom>
          <a:noFill/>
        </p:spPr>
        <p:txBody>
          <a:bodyPr wrap="square">
            <a:spAutoFit/>
          </a:bodyPr>
          <a:lstStyle/>
          <a:p>
            <a:r>
              <a:rPr lang="en-GB" sz="3200" b="1" dirty="0">
                <a:latin typeface="Trebuchet MS" panose="020B0603020202020204" pitchFamily="34" charset="0"/>
              </a:rPr>
              <a:t>Awareness Test</a:t>
            </a:r>
            <a:endParaRPr lang="en-GB" sz="3200" dirty="0">
              <a:latin typeface="Trebuchet MS" panose="020B0603020202020204" pitchFamily="34" charset="0"/>
            </a:endParaRPr>
          </a:p>
        </p:txBody>
      </p:sp>
    </p:spTree>
    <p:extLst>
      <p:ext uri="{BB962C8B-B14F-4D97-AF65-F5344CB8AC3E}">
        <p14:creationId xmlns:p14="http://schemas.microsoft.com/office/powerpoint/2010/main" val="2564173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B89BD8C-19E9-0DE8-7B01-76CE7739D0C7}"/>
              </a:ext>
            </a:extLst>
          </p:cNvPr>
          <p:cNvGraphicFramePr/>
          <p:nvPr>
            <p:extLst>
              <p:ext uri="{D42A27DB-BD31-4B8C-83A1-F6EECF244321}">
                <p14:modId xmlns:p14="http://schemas.microsoft.com/office/powerpoint/2010/main" val="3946010773"/>
              </p:ext>
            </p:extLst>
          </p:nvPr>
        </p:nvGraphicFramePr>
        <p:xfrm>
          <a:off x="1143540" y="228600"/>
          <a:ext cx="9904920" cy="6400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8A355ABD-B335-DA19-7F29-7BC3339BACE0}"/>
              </a:ext>
            </a:extLst>
          </p:cNvPr>
          <p:cNvSpPr/>
          <p:nvPr/>
        </p:nvSpPr>
        <p:spPr>
          <a:xfrm>
            <a:off x="8265226" y="3096490"/>
            <a:ext cx="1330036" cy="112815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Homework</a:t>
            </a:r>
          </a:p>
        </p:txBody>
      </p:sp>
      <p:sp>
        <p:nvSpPr>
          <p:cNvPr id="5" name="Arrow: Right 4">
            <a:extLst>
              <a:ext uri="{FF2B5EF4-FFF2-40B4-BE49-F238E27FC236}">
                <a16:creationId xmlns:a16="http://schemas.microsoft.com/office/drawing/2014/main" id="{503A3970-0E66-BD3A-E3D6-567A22123E13}"/>
              </a:ext>
            </a:extLst>
          </p:cNvPr>
          <p:cNvSpPr/>
          <p:nvPr/>
        </p:nvSpPr>
        <p:spPr>
          <a:xfrm>
            <a:off x="7398326" y="3286496"/>
            <a:ext cx="510640" cy="564077"/>
          </a:xfrm>
          <a:prstGeom prst="rightArrow">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2474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p:cNvSpPr txBox="1"/>
          <p:nvPr/>
        </p:nvSpPr>
        <p:spPr>
          <a:xfrm>
            <a:off x="472440" y="430967"/>
            <a:ext cx="6395020" cy="923330"/>
          </a:xfrm>
          <a:prstGeom prst="rect">
            <a:avLst/>
          </a:prstGeom>
          <a:noFill/>
        </p:spPr>
        <p:txBody>
          <a:bodyPr vert="horz" wrap="square" rtlCol="0">
            <a:spAutoFit/>
          </a:bodyPr>
          <a:lstStyle/>
          <a:p>
            <a:r>
              <a:rPr lang="en-GB" sz="5400" dirty="0">
                <a:latin typeface="Arial Rounded MT Bold - 44"/>
              </a:rPr>
              <a:t>Did you know..</a:t>
            </a:r>
          </a:p>
        </p:txBody>
      </p:sp>
      <p:sp>
        <p:nvSpPr>
          <p:cNvPr id="3" name="TextBox 2"/>
          <p:cNvSpPr txBox="1"/>
          <p:nvPr/>
        </p:nvSpPr>
        <p:spPr>
          <a:xfrm>
            <a:off x="472440" y="1489477"/>
            <a:ext cx="10894771" cy="1200329"/>
          </a:xfrm>
          <a:prstGeom prst="rect">
            <a:avLst/>
          </a:prstGeom>
          <a:noFill/>
        </p:spPr>
        <p:txBody>
          <a:bodyPr vert="horz" rtlCol="0">
            <a:spAutoFit/>
          </a:bodyPr>
          <a:lstStyle/>
          <a:p>
            <a:pPr algn="ctr"/>
            <a:r>
              <a:rPr lang="en-GB" sz="3600" dirty="0">
                <a:latin typeface="Arial Rounded MT Bold - 48"/>
              </a:rPr>
              <a:t>Around 200 children are involved in a road traffic accident in Bradford every year.</a:t>
            </a:r>
          </a:p>
        </p:txBody>
      </p:sp>
      <p:sp>
        <p:nvSpPr>
          <p:cNvPr id="4" name="TextBox 3"/>
          <p:cNvSpPr txBox="1"/>
          <p:nvPr/>
        </p:nvSpPr>
        <p:spPr>
          <a:xfrm>
            <a:off x="681994" y="2885090"/>
            <a:ext cx="10909738" cy="1323439"/>
          </a:xfrm>
          <a:prstGeom prst="rect">
            <a:avLst/>
          </a:prstGeom>
          <a:noFill/>
        </p:spPr>
        <p:txBody>
          <a:bodyPr wrap="square" rtlCol="0">
            <a:spAutoFit/>
          </a:bodyPr>
          <a:lstStyle/>
          <a:p>
            <a:pPr algn="ctr"/>
            <a:r>
              <a:rPr lang="en-GB" sz="4000" dirty="0">
                <a:latin typeface="Arial Rounded MT Bold - 20"/>
              </a:rPr>
              <a:t>Who is the best person to keep you safe?</a:t>
            </a:r>
          </a:p>
          <a:p>
            <a:pPr algn="ctr"/>
            <a:endParaRPr lang="en-GB" sz="4000" dirty="0">
              <a:latin typeface="Arial Rounded MT Bold - 20"/>
            </a:endParaRPr>
          </a:p>
        </p:txBody>
      </p:sp>
      <p:sp>
        <p:nvSpPr>
          <p:cNvPr id="6" name="TextBox 5"/>
          <p:cNvSpPr txBox="1"/>
          <p:nvPr/>
        </p:nvSpPr>
        <p:spPr>
          <a:xfrm>
            <a:off x="4457835" y="3823808"/>
            <a:ext cx="3358055" cy="769441"/>
          </a:xfrm>
          <a:prstGeom prst="rect">
            <a:avLst/>
          </a:prstGeom>
          <a:noFill/>
        </p:spPr>
        <p:txBody>
          <a:bodyPr wrap="square" rtlCol="0">
            <a:spAutoFit/>
          </a:bodyPr>
          <a:lstStyle/>
          <a:p>
            <a:pPr algn="ctr"/>
            <a:r>
              <a:rPr lang="en-GB" sz="4400" b="1" dirty="0">
                <a:effectLst>
                  <a:outerShdw blurRad="38100" dist="38100" dir="2700000" algn="tl">
                    <a:srgbClr val="000000">
                      <a:alpha val="43137"/>
                    </a:srgbClr>
                  </a:outerShdw>
                </a:effectLst>
              </a:rPr>
              <a:t>YOU!</a:t>
            </a:r>
          </a:p>
        </p:txBody>
      </p:sp>
      <p:sp>
        <p:nvSpPr>
          <p:cNvPr id="7" name="TextBox 6"/>
          <p:cNvSpPr txBox="1"/>
          <p:nvPr/>
        </p:nvSpPr>
        <p:spPr>
          <a:xfrm>
            <a:off x="2589621" y="5249916"/>
            <a:ext cx="7094483" cy="769441"/>
          </a:xfrm>
          <a:prstGeom prst="rect">
            <a:avLst/>
          </a:prstGeom>
          <a:noFill/>
        </p:spPr>
        <p:txBody>
          <a:bodyPr wrap="square" rtlCol="0">
            <a:spAutoFit/>
          </a:bodyPr>
          <a:lstStyle/>
          <a:p>
            <a:pPr algn="ctr"/>
            <a:r>
              <a:rPr lang="en-GB" sz="4400" b="1" dirty="0">
                <a:effectLst>
                  <a:outerShdw blurRad="38100" dist="38100" dir="2700000" algn="tl">
                    <a:srgbClr val="000000">
                      <a:alpha val="43137"/>
                    </a:srgbClr>
                  </a:outerShdw>
                </a:effectLst>
              </a:rPr>
              <a:t>STAY SAFE!</a:t>
            </a:r>
          </a:p>
        </p:txBody>
      </p:sp>
    </p:spTree>
    <p:extLst>
      <p:ext uri="{BB962C8B-B14F-4D97-AF65-F5344CB8AC3E}">
        <p14:creationId xmlns:p14="http://schemas.microsoft.com/office/powerpoint/2010/main" val="7673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6441" y="223467"/>
            <a:ext cx="10279118"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Useful Websites </a:t>
            </a:r>
          </a:p>
          <a:p>
            <a:pPr algn="ctr"/>
            <a:r>
              <a:rPr lang="en-GB" sz="4800" b="1" dirty="0">
                <a:solidFill>
                  <a:schemeClr val="bg1"/>
                </a:solidFill>
                <a:latin typeface="Arial Rounded MT Bold" panose="020F0704030504030204" pitchFamily="34" charset="0"/>
              </a:rPr>
              <a:t>l Websites </a:t>
            </a:r>
          </a:p>
        </p:txBody>
      </p:sp>
      <p:pic>
        <p:nvPicPr>
          <p:cNvPr id="4" name="Picture 3" descr="http://intranet.bradford.gov.uk/docs/Documents/CBMDC-colour-RG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49840" y="6309360"/>
            <a:ext cx="1920240" cy="482402"/>
          </a:xfrm>
          <a:prstGeom prst="rect">
            <a:avLst/>
          </a:prstGeom>
          <a:noFill/>
          <a:ln>
            <a:noFill/>
          </a:ln>
        </p:spPr>
      </p:pic>
      <p:graphicFrame>
        <p:nvGraphicFramePr>
          <p:cNvPr id="6" name="TextBox 2">
            <a:extLst>
              <a:ext uri="{FF2B5EF4-FFF2-40B4-BE49-F238E27FC236}">
                <a16:creationId xmlns:a16="http://schemas.microsoft.com/office/drawing/2014/main" id="{4FE49BE4-3C44-C96C-B670-96EFE69DCD9F}"/>
              </a:ext>
            </a:extLst>
          </p:cNvPr>
          <p:cNvGraphicFramePr/>
          <p:nvPr/>
        </p:nvGraphicFramePr>
        <p:xfrm>
          <a:off x="198645" y="737694"/>
          <a:ext cx="11871435" cy="53826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09593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64D01CA-B9AA-C796-1C93-B392F0D92EE1}"/>
            </a:ext>
          </a:extLst>
        </p:cNvPr>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8D0DC830-840B-E085-B0BF-BD16A1C8E1FD}"/>
              </a:ext>
            </a:extLst>
          </p:cNvPr>
          <p:cNvGraphicFramePr>
            <a:graphicFrameLocks noGrp="1"/>
          </p:cNvGraphicFramePr>
          <p:nvPr>
            <p:ph idx="1"/>
            <p:extLst>
              <p:ext uri="{D42A27DB-BD31-4B8C-83A1-F6EECF244321}">
                <p14:modId xmlns:p14="http://schemas.microsoft.com/office/powerpoint/2010/main" val="2057606978"/>
              </p:ext>
            </p:extLst>
          </p:nvPr>
        </p:nvGraphicFramePr>
        <p:xfrm>
          <a:off x="1039091" y="405245"/>
          <a:ext cx="10068791" cy="5715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31A726D-3253-61BC-3CF5-CC342E1AE909}"/>
              </a:ext>
            </a:extLst>
          </p:cNvPr>
          <p:cNvSpPr txBox="1"/>
          <p:nvPr/>
        </p:nvSpPr>
        <p:spPr>
          <a:xfrm>
            <a:off x="1901537" y="506921"/>
            <a:ext cx="516488" cy="461665"/>
          </a:xfrm>
          <a:prstGeom prst="rect">
            <a:avLst/>
          </a:prstGeom>
          <a:noFill/>
        </p:spPr>
        <p:txBody>
          <a:bodyPr wrap="none" rtlCol="0">
            <a:spAutoFit/>
          </a:bodyPr>
          <a:lstStyle/>
          <a:p>
            <a:r>
              <a:rPr lang="en-GB" sz="2400" b="1" dirty="0"/>
              <a:t>Q.</a:t>
            </a:r>
          </a:p>
        </p:txBody>
      </p:sp>
    </p:spTree>
    <p:extLst>
      <p:ext uri="{BB962C8B-B14F-4D97-AF65-F5344CB8AC3E}">
        <p14:creationId xmlns:p14="http://schemas.microsoft.com/office/powerpoint/2010/main" val="372985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1911ADE-3CAB-7EC4-21F3-EC29E8C3F608}"/>
            </a:ext>
          </a:extLst>
        </p:cNvPr>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AE138813-8423-742C-65A8-0F82870DCE65}"/>
              </a:ext>
            </a:extLst>
          </p:cNvPr>
          <p:cNvGraphicFramePr>
            <a:graphicFrameLocks noGrp="1"/>
          </p:cNvGraphicFramePr>
          <p:nvPr>
            <p:ph idx="1"/>
            <p:extLst>
              <p:ext uri="{D42A27DB-BD31-4B8C-83A1-F6EECF244321}">
                <p14:modId xmlns:p14="http://schemas.microsoft.com/office/powerpoint/2010/main" val="4127962825"/>
              </p:ext>
            </p:extLst>
          </p:nvPr>
        </p:nvGraphicFramePr>
        <p:xfrm>
          <a:off x="938860" y="907339"/>
          <a:ext cx="10543095" cy="4823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6213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Emergency Service Call NEW.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35682" y="2504209"/>
            <a:ext cx="1479632" cy="1229591"/>
          </a:xfrm>
          <a:prstGeom prst="rect">
            <a:avLst/>
          </a:prstGeom>
        </p:spPr>
      </p:pic>
    </p:spTree>
    <p:extLst>
      <p:ext uri="{BB962C8B-B14F-4D97-AF65-F5344CB8AC3E}">
        <p14:creationId xmlns:p14="http://schemas.microsoft.com/office/powerpoint/2010/main" val="3166879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7" name="Straight Connector 76">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8"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9"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0" name="Isosceles Triangle 79">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1"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2"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3"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4" name="Isosceles Triangle 83">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5" name="Isosceles Triangle 84">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87" name="Rectangle 86">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ell phone charging on a table&#10;&#10;Description automatically generated">
            <a:extLst>
              <a:ext uri="{FF2B5EF4-FFF2-40B4-BE49-F238E27FC236}">
                <a16:creationId xmlns:a16="http://schemas.microsoft.com/office/drawing/2014/main" id="{91FDB801-EB9D-79C9-B54E-E9EC19991D23}"/>
              </a:ext>
            </a:extLst>
          </p:cNvPr>
          <p:cNvPicPr>
            <a:picLocks noChangeAspect="1"/>
          </p:cNvPicPr>
          <p:nvPr/>
        </p:nvPicPr>
        <p:blipFill rotWithShape="1">
          <a:blip r:embed="rId3">
            <a:extLst>
              <a:ext uri="{28A0092B-C50C-407E-A947-70E740481C1C}">
                <a14:useLocalDpi xmlns:a14="http://schemas.microsoft.com/office/drawing/2010/main" val="0"/>
              </a:ext>
            </a:extLst>
          </a:blip>
          <a:srcRect t="30690" r="-1" b="30537"/>
          <a:stretch/>
        </p:blipFill>
        <p:spPr>
          <a:xfrm>
            <a:off x="568452" y="571500"/>
            <a:ext cx="11055096" cy="5715000"/>
          </a:xfrm>
          <a:prstGeom prst="rect">
            <a:avLst/>
          </a:prstGeom>
        </p:spPr>
      </p:pic>
    </p:spTree>
    <p:extLst>
      <p:ext uri="{BB962C8B-B14F-4D97-AF65-F5344CB8AC3E}">
        <p14:creationId xmlns:p14="http://schemas.microsoft.com/office/powerpoint/2010/main" val="268249919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9"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0"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1" name="Isosceles Triangle 60">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2"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3"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4"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5" name="Isosceles Triangle 64">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6" name="Isosceles Triangle 65">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68" name="Rectangle 67">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60B8EA7-AE1F-D500-A04D-C9950CE75D83}"/>
              </a:ext>
            </a:extLst>
          </p:cNvPr>
          <p:cNvPicPr>
            <a:picLocks noChangeAspect="1"/>
          </p:cNvPicPr>
          <p:nvPr/>
        </p:nvPicPr>
        <p:blipFill rotWithShape="1">
          <a:blip r:embed="rId3"/>
          <a:srcRect t="1266" r="1" b="6832"/>
          <a:stretch/>
        </p:blipFill>
        <p:spPr>
          <a:xfrm>
            <a:off x="568452" y="571500"/>
            <a:ext cx="11055096" cy="5715000"/>
          </a:xfrm>
          <a:prstGeom prst="rect">
            <a:avLst/>
          </a:prstGeom>
        </p:spPr>
      </p:pic>
      <p:pic>
        <p:nvPicPr>
          <p:cNvPr id="37" name="Picture 36">
            <a:extLst>
              <a:ext uri="{FF2B5EF4-FFF2-40B4-BE49-F238E27FC236}">
                <a16:creationId xmlns:a16="http://schemas.microsoft.com/office/drawing/2014/main" id="{87678411-54CC-72F4-7051-D0AB6A3D7B2B}"/>
              </a:ext>
            </a:extLst>
          </p:cNvPr>
          <p:cNvPicPr>
            <a:picLocks noChangeAspect="1"/>
          </p:cNvPicPr>
          <p:nvPr/>
        </p:nvPicPr>
        <p:blipFill rotWithShape="1">
          <a:blip r:embed="rId4"/>
          <a:srcRect r="4226" b="15269"/>
          <a:stretch/>
        </p:blipFill>
        <p:spPr>
          <a:xfrm>
            <a:off x="6303532" y="4908106"/>
            <a:ext cx="883229" cy="723200"/>
          </a:xfrm>
          <a:prstGeom prst="rect">
            <a:avLst/>
          </a:prstGeom>
          <a:effectLst>
            <a:softEdge rad="63500"/>
          </a:effectLst>
        </p:spPr>
      </p:pic>
    </p:spTree>
    <p:extLst>
      <p:ext uri="{BB962C8B-B14F-4D97-AF65-F5344CB8AC3E}">
        <p14:creationId xmlns:p14="http://schemas.microsoft.com/office/powerpoint/2010/main" val="1397875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1" name="Straight Connector 6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5" name="Isosceles Triangle 6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9" name="Isosceles Triangle 6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0" name="Isosceles Triangle 6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72" name="Rectangle 71">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5" name="Straight Connector 74">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6"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7"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8" name="Isosceles Triangle 77">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9"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0"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1"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2" name="Isosceles Triangle 81">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3" name="Isosceles Triangle 82">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85" name="Rectangle 84">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alking up stairs&#10;&#10;Description automatically generated">
            <a:extLst>
              <a:ext uri="{FF2B5EF4-FFF2-40B4-BE49-F238E27FC236}">
                <a16:creationId xmlns:a16="http://schemas.microsoft.com/office/drawing/2014/main" id="{06828E6B-076A-FCD1-0E34-5EA467A5E3D1}"/>
              </a:ext>
            </a:extLst>
          </p:cNvPr>
          <p:cNvPicPr>
            <a:picLocks noChangeAspect="1"/>
          </p:cNvPicPr>
          <p:nvPr/>
        </p:nvPicPr>
        <p:blipFill rotWithShape="1">
          <a:blip r:embed="rId3">
            <a:extLst>
              <a:ext uri="{28A0092B-C50C-407E-A947-70E740481C1C}">
                <a14:useLocalDpi xmlns:a14="http://schemas.microsoft.com/office/drawing/2010/main" val="0"/>
              </a:ext>
            </a:extLst>
          </a:blip>
          <a:srcRect t="33767" b="37154"/>
          <a:stretch/>
        </p:blipFill>
        <p:spPr>
          <a:xfrm>
            <a:off x="568452" y="571500"/>
            <a:ext cx="11055096" cy="5715000"/>
          </a:xfrm>
          <a:prstGeom prst="rect">
            <a:avLst/>
          </a:prstGeom>
        </p:spPr>
      </p:pic>
    </p:spTree>
    <p:extLst>
      <p:ext uri="{BB962C8B-B14F-4D97-AF65-F5344CB8AC3E}">
        <p14:creationId xmlns:p14="http://schemas.microsoft.com/office/powerpoint/2010/main" val="41009121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0" name="Straight Connector 3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3" name="Isosceles Triangle 4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7" name="Isosceles Triangle 4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8" name="Isosceles Triangle 4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50" name="Rectangle 4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hand holding a bag of potato chips&#10;&#10;Description automatically generated">
            <a:extLst>
              <a:ext uri="{FF2B5EF4-FFF2-40B4-BE49-F238E27FC236}">
                <a16:creationId xmlns:a16="http://schemas.microsoft.com/office/drawing/2014/main" id="{5608FE93-D4FF-3BA9-B38E-AA88CF6D42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30" r="38098" b="-1"/>
          <a:stretch/>
        </p:blipFill>
        <p:spPr>
          <a:xfrm rot="5400000">
            <a:off x="3238500" y="-2098548"/>
            <a:ext cx="5715000" cy="11055096"/>
          </a:xfrm>
          <a:prstGeom prst="rect">
            <a:avLst/>
          </a:prstGeom>
        </p:spPr>
      </p:pic>
    </p:spTree>
    <p:extLst>
      <p:ext uri="{BB962C8B-B14F-4D97-AF65-F5344CB8AC3E}">
        <p14:creationId xmlns:p14="http://schemas.microsoft.com/office/powerpoint/2010/main" val="18353669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3516</TotalTime>
  <Words>3235</Words>
  <Application>Microsoft Office PowerPoint</Application>
  <PresentationFormat>Widescreen</PresentationFormat>
  <Paragraphs>294</Paragraphs>
  <Slides>23</Slides>
  <Notes>23</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Arial</vt:lpstr>
      <vt:lpstr>Arial Rounded MT Bold</vt:lpstr>
      <vt:lpstr>Arial Rounded MT Bold - 18</vt:lpstr>
      <vt:lpstr>Arial Rounded MT Bold - 20</vt:lpstr>
      <vt:lpstr>Arial Rounded MT Bold - 28</vt:lpstr>
      <vt:lpstr>Arial Rounded MT Bold - 36</vt:lpstr>
      <vt:lpstr>Arial Rounded MT Bold - 44</vt:lpstr>
      <vt:lpstr>Arial Rounded MT Bold - 48</vt:lpstr>
      <vt:lpstr>Calibri</vt:lpstr>
      <vt:lpstr>Trebuchet MS</vt:lpstr>
      <vt:lpstr>Wingdings 3</vt:lpstr>
      <vt:lpstr>Facet</vt:lpstr>
      <vt:lpstr>Bradford Road Safety Team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Bradford Road Safety Team</dc:title>
  <dc:creator>M Greenwood</dc:creator>
  <cp:lastModifiedBy>Katie Hammond</cp:lastModifiedBy>
  <cp:revision>137</cp:revision>
  <dcterms:created xsi:type="dcterms:W3CDTF">2018-04-30T17:18:18Z</dcterms:created>
  <dcterms:modified xsi:type="dcterms:W3CDTF">2025-08-01T08:38:35Z</dcterms:modified>
</cp:coreProperties>
</file>