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47E2-0E60-7A03-E169-E3C49F027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79055-5792-4E0A-FBB5-DADFB8368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32A96-CD2F-0D10-9671-B2ED2935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6F4C-C86A-47CB-8DAE-AC51F60AF26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B9566-BFF6-0715-0D75-94BACE0F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AFB0F-9099-A7FF-6707-28506000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BCB8-F8B1-44AC-805D-4EBB655E1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4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F486-7380-A96D-476E-FF3A99928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F93C9-94D3-D148-6845-DB9EB0CBD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5D17-90A9-2DA2-FF99-A0DE11F1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6F4C-C86A-47CB-8DAE-AC51F60AF26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1E4E8-B7FB-3C6A-E779-E4E9EF0D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57889-0908-F7D2-2CD0-515C76B4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BCB8-F8B1-44AC-805D-4EBB655E1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8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D37C71-DD92-DE83-3E89-EFC2C604F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32970-6684-3AC5-AAA4-2D0A208A1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CE4B4-992B-CEBB-A5D6-A69A4F23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6F4C-C86A-47CB-8DAE-AC51F60AF26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9856D-DFE4-2977-0D1D-2BFBA92C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605A4-6872-F088-3B75-7B66870D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BCB8-F8B1-44AC-805D-4EBB655E1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4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03AC-C20B-9BDA-54CC-2E870C3E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95C10-EFD6-63B1-FA26-792A304BA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9177F-BB1E-7DD6-DBBF-1B7622DCE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6F4C-C86A-47CB-8DAE-AC51F60AF26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3E00E-76DD-6238-D547-B326EB33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1560C-DF19-F8CF-6453-94C3452E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BCB8-F8B1-44AC-805D-4EBB655E1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02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C199-0504-2C99-0635-5282FCCA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5B4DF-576D-A9DD-7155-1357A3C56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0A99B-1940-7925-8693-57B47DF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6F4C-C86A-47CB-8DAE-AC51F60AF26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675B8-63C8-C3E5-3694-CAB2BB3B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E76C8-3678-2ACD-F93C-67E16D59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BCB8-F8B1-44AC-805D-4EBB655E1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6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8A75-8078-34F2-DE9F-2D491490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EB2BB-2B79-4168-6346-1B524DCD6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1C15D-B174-2F31-91AD-C0A4FCFB4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3FDE8-6B69-2F45-7E48-BF9594AB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6F4C-C86A-47CB-8DAE-AC51F60AF26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A79D1-4C4A-C1BF-CC87-F97182D0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234FF-996C-587F-4749-063EF034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BCB8-F8B1-44AC-805D-4EBB655E1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3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23B43-DAA3-F8CF-E13D-9F398271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CB833-2013-5A45-A7C5-A1576FF2E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EBAC8-1A16-0C82-8B53-ECE979494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615D7-E1EF-FE9C-5E0B-306034E9C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C2684-230C-A5E6-4970-E179CEB65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EC375-4419-B95E-CDD5-F858FA6F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6F4C-C86A-47CB-8DAE-AC51F60AF26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3AB78-240A-727F-BB8F-4E06E471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761DB-6CE9-718A-5D02-7452269A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BCB8-F8B1-44AC-805D-4EBB655E1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8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876C-6A42-87C2-1ABA-153F4CD7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0467C-BE56-B6B2-E61A-5978C2F6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6F4C-C86A-47CB-8DAE-AC51F60AF26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4DE20-EB78-9919-2EE8-C19BC0DF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2B65E-8099-14A4-2FC2-BDCA0DB7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BCB8-F8B1-44AC-805D-4EBB655E1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9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3DDD9-6818-9B88-16BC-F8028725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6F4C-C86A-47CB-8DAE-AC51F60AF26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F1534-DA63-2241-DEB7-F42A1BBA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9922E-6091-08C4-F056-B8645319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BCB8-F8B1-44AC-805D-4EBB655E1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2235-D6B5-C055-3EC9-B9007A69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50861-8727-B5CD-4FFF-9B683C969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AC478-846F-CE5B-648C-431FED302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83556-0952-C392-BA09-D6469551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6F4C-C86A-47CB-8DAE-AC51F60AF26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EFEDE-556D-D90C-3C46-C89CF219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F8B5B-186C-AD93-DEC3-65843CB8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BCB8-F8B1-44AC-805D-4EBB655E1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61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E52F9-23B5-A2D5-46B4-9CC048AA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0AA7B-6FD5-9CE7-05AA-97316F825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32178-3B17-4B2F-F3BD-193D741E9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55FCC-0C5A-47EC-3A0A-8E7D811E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6F4C-C86A-47CB-8DAE-AC51F60AF26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0502F-3C65-A17D-9984-01CABCFA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B3BA2-F4AC-3D4E-7EAD-38CC9702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BCB8-F8B1-44AC-805D-4EBB655E1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8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850108-02E9-3B25-1F0E-9278F9F8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C5A1-68F0-3BEC-A758-E5F2811B0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9B252-EF19-DA13-5B06-A550256F3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96F4C-C86A-47CB-8DAE-AC51F60AF26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4DBA5-6032-CC25-E029-B0566CDCA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2437A-36FB-D682-EB01-E05F12BDB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1BCB8-F8B1-44AC-805D-4EBB655E1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1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242116708?app_id=12296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D3FF6-7A83-5B10-5F9C-48F4E43AE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52" y="643466"/>
            <a:ext cx="3899745" cy="557106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CD04A56-CD7A-7741-555F-74B696E29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265" y="643467"/>
            <a:ext cx="38858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3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CDC40-943F-1B4B-314C-A081656A0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681" y="679938"/>
            <a:ext cx="4052950" cy="53711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81F30EB-90D9-3D13-709C-C8ECE30EA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612" y="679938"/>
            <a:ext cx="3899746" cy="53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29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B284B-CE89-02AA-EB96-9601689A0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5"/>
          <a:stretch/>
        </p:blipFill>
        <p:spPr>
          <a:xfrm>
            <a:off x="7175244" y="643466"/>
            <a:ext cx="4015667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776DE48-D165-6F28-23C5-E4CDEF751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365" y="643466"/>
            <a:ext cx="394152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35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15564E-D3E7-C00C-C3E4-C438E0D7A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745" y="574138"/>
            <a:ext cx="3955457" cy="56403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8D3305A-E3E1-C7CD-88EC-32B9D1643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81" y="574138"/>
            <a:ext cx="38766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55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D6D4B-3106-BE7C-4765-8D56F7226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3"/>
          <a:stretch/>
        </p:blipFill>
        <p:spPr>
          <a:xfrm>
            <a:off x="6556971" y="643467"/>
            <a:ext cx="4123114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7122945-97D0-8307-4F9B-517710C68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516" y="522900"/>
            <a:ext cx="3596952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60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A161E-7C33-A055-BCA5-180C60676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"/>
          <a:stretch/>
        </p:blipFill>
        <p:spPr>
          <a:xfrm>
            <a:off x="6912297" y="556259"/>
            <a:ext cx="3970352" cy="544246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E2C4879-7366-4EDF-8784-72505DC4B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74" y="556260"/>
            <a:ext cx="39415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86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1A6EB-EC5A-A12D-D21A-2663F397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360" y="643467"/>
            <a:ext cx="4192227" cy="557106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18513EB-BB83-05F9-B0FE-B47E511D9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757" y="643467"/>
            <a:ext cx="395545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42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1E38E-6104-12D9-D53A-8F516ED95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"/>
          <a:stretch/>
        </p:blipFill>
        <p:spPr>
          <a:xfrm>
            <a:off x="6587411" y="643466"/>
            <a:ext cx="4161785" cy="557106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37B4946-3E4D-C575-9454-61E5974D3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576" y="643466"/>
            <a:ext cx="38858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02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41B08-D4A1-BBB8-E901-DA82976A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24" y="643466"/>
            <a:ext cx="3927601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23B1FE3-DFCF-FDAD-2929-48A56615A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302" y="643467"/>
            <a:ext cx="38997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75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0A800-3138-DC3F-DB42-FEF318169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534" y="643467"/>
            <a:ext cx="4080806" cy="557106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9934D5A-432C-D1FB-51BA-70A962916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3"/>
          <a:stretch/>
        </p:blipFill>
        <p:spPr>
          <a:xfrm>
            <a:off x="1536271" y="643467"/>
            <a:ext cx="37943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1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FFBDE-C965-F864-70BE-4740B5739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035" y="643467"/>
            <a:ext cx="4066877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634DC74-A5DE-8253-4338-38C9B177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852" y="582687"/>
            <a:ext cx="402509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6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5CFF9-741B-B33C-48D1-0277F35EB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091" y="321734"/>
            <a:ext cx="2098985" cy="290517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A638F-4797-16BD-153B-8E8B3E64C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880" y="321734"/>
            <a:ext cx="4173071" cy="6069922"/>
          </a:xfrm>
          <a:prstGeom prst="rect">
            <a:avLst/>
          </a:prstGeom>
        </p:spPr>
      </p:pic>
      <p:pic>
        <p:nvPicPr>
          <p:cNvPr id="7" name="Online Media 6" title="Safer journeys anthem">
            <a:hlinkClick r:id="" action="ppaction://media"/>
            <a:extLst>
              <a:ext uri="{FF2B5EF4-FFF2-40B4-BE49-F238E27FC236}">
                <a16:creationId xmlns:a16="http://schemas.microsoft.com/office/drawing/2014/main" id="{9412277A-4B03-9FB2-7F63-9C22E44A3B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93183" y="3657981"/>
            <a:ext cx="4859867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46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48D56-C553-362D-DB66-F87EC5134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50" y="643466"/>
            <a:ext cx="4052950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E6693C2-32EE-2924-E14A-17E8A4FB8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699" y="643467"/>
            <a:ext cx="40529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14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3470F-FB06-AEF7-A034-D0E51B38C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58" y="643466"/>
            <a:ext cx="4094733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00D5F44-433D-F0CC-76A1-DF1035724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627" y="643467"/>
            <a:ext cx="402509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22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24498-BE8F-DC09-1D81-DF8D6E9DB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50" y="643466"/>
            <a:ext cx="4052950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AFC3BF-2452-4BC2-0AA9-6634D8BAC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337" y="643467"/>
            <a:ext cx="391367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92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535ECE-C0C9-9BFC-C19C-8C41585DB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41" y="643466"/>
            <a:ext cx="4011167" cy="557106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7176474-F57E-772A-215E-C50FA0A9D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337" y="643467"/>
            <a:ext cx="391367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18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B7A34-DEE6-CE17-33D0-1CFD18C6C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169" y="643466"/>
            <a:ext cx="3983312" cy="557106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5DCE0E-3AEE-697E-24B3-E7B71044E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302" y="643467"/>
            <a:ext cx="38997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07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CFB80-1461-3A02-4113-0F2B1DB3C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372" y="643467"/>
            <a:ext cx="4004203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C7ABFE-EDFB-3036-5FDA-E4C163C1C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222" y="643467"/>
            <a:ext cx="39834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6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4422E3-733D-F64B-1194-8B9003646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58" y="643466"/>
            <a:ext cx="4094733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660590-8A4E-311A-AA33-9BC876B0E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554" y="643467"/>
            <a:ext cx="39972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81189-8530-6BD6-358A-755CA1F76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96" y="643466"/>
            <a:ext cx="3955457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FDC7225-5B11-498D-1457-2F6ABF7CD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302" y="643467"/>
            <a:ext cx="38997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04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3EC70-38EE-29BA-A59F-7292813F3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169" y="643466"/>
            <a:ext cx="3983311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E70B53A-7E5F-85B6-C79E-6F1B6B5A1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302" y="643467"/>
            <a:ext cx="38997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66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6A76A-32E5-1A7D-2D02-CB9A5BCED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971" y="643467"/>
            <a:ext cx="3927601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1C43B5F-0A17-04CC-8E02-324553F25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810" y="643467"/>
            <a:ext cx="38997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80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C12E1-B62E-BED5-F9D7-F491C6B9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673" y="643466"/>
            <a:ext cx="3927601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71A0E1F-6D21-72C6-93D6-9C51B69DF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102" y="643466"/>
            <a:ext cx="39276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99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CDBF7-A10C-F25E-25AF-0077FEFF4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636" y="643467"/>
            <a:ext cx="3913674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A9305CD-5F8F-FDF5-23B6-05EE922A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389" y="643467"/>
            <a:ext cx="38718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37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81B75-484E-0560-552A-A856093A8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497" y="578990"/>
            <a:ext cx="4025094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21805E8-FF6D-3B03-CFA5-1703F7D0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09" y="643467"/>
            <a:ext cx="39276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2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CFD17-B745-5320-19A5-C9DD61BB5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597" y="643467"/>
            <a:ext cx="40808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09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Widescreen</PresentationFormat>
  <Paragraphs>0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Haigh</dc:creator>
  <cp:lastModifiedBy>Lucy Haigh</cp:lastModifiedBy>
  <cp:revision>1</cp:revision>
  <dcterms:created xsi:type="dcterms:W3CDTF">2024-04-29T11:39:32Z</dcterms:created>
  <dcterms:modified xsi:type="dcterms:W3CDTF">2024-04-29T13:57:32Z</dcterms:modified>
</cp:coreProperties>
</file>