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312" r:id="rId2"/>
    <p:sldId id="313" r:id="rId3"/>
    <p:sldId id="273" r:id="rId4"/>
    <p:sldId id="269" r:id="rId5"/>
    <p:sldId id="301" r:id="rId6"/>
    <p:sldId id="302" r:id="rId7"/>
    <p:sldId id="304" r:id="rId8"/>
    <p:sldId id="303" r:id="rId9"/>
    <p:sldId id="28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 varScale="1">
        <p:scale>
          <a:sx n="88" d="100"/>
          <a:sy n="88" d="100"/>
        </p:scale>
        <p:origin x="65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06BA2-4B9D-4E33-8F97-8C92C34C07E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480536-D7A5-427D-A751-8BDDB9914E8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‘5 4 3 2 1, we’ve all got our seat belts on,</a:t>
          </a:r>
          <a:endParaRPr lang="en-US" dirty="0"/>
        </a:p>
      </dgm:t>
    </dgm:pt>
    <dgm:pt modelId="{8CBE8165-393F-46DB-BBD1-6EDF9F6379F7}" type="parTrans" cxnId="{2547F8ED-8E19-4B3D-988F-7339003EF1C2}">
      <dgm:prSet/>
      <dgm:spPr/>
      <dgm:t>
        <a:bodyPr/>
        <a:lstStyle/>
        <a:p>
          <a:endParaRPr lang="en-US"/>
        </a:p>
      </dgm:t>
    </dgm:pt>
    <dgm:pt modelId="{550FDD26-A38A-4D36-BBA9-EC15A5EDF6DE}" type="sibTrans" cxnId="{2547F8ED-8E19-4B3D-988F-7339003EF1C2}">
      <dgm:prSet/>
      <dgm:spPr/>
      <dgm:t>
        <a:bodyPr/>
        <a:lstStyle/>
        <a:p>
          <a:endParaRPr lang="en-US"/>
        </a:p>
      </dgm:t>
    </dgm:pt>
    <dgm:pt modelId="{AD7FD562-E841-4B98-9A1C-918324151E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1 2 3 4 5, BECAUSE we want to stay alive!’ </a:t>
          </a:r>
          <a:endParaRPr lang="en-US" dirty="0"/>
        </a:p>
      </dgm:t>
    </dgm:pt>
    <dgm:pt modelId="{CAA8AFA2-D786-4EFA-84B9-4F7EB7CB9727}" type="parTrans" cxnId="{F11E55A5-E110-42BB-A8C0-DBEF9E2E4C7A}">
      <dgm:prSet/>
      <dgm:spPr/>
      <dgm:t>
        <a:bodyPr/>
        <a:lstStyle/>
        <a:p>
          <a:endParaRPr lang="en-US"/>
        </a:p>
      </dgm:t>
    </dgm:pt>
    <dgm:pt modelId="{B733F92D-1487-4EBD-9090-5E2839CE9491}" type="sibTrans" cxnId="{F11E55A5-E110-42BB-A8C0-DBEF9E2E4C7A}">
      <dgm:prSet/>
      <dgm:spPr/>
      <dgm:t>
        <a:bodyPr/>
        <a:lstStyle/>
        <a:p>
          <a:endParaRPr lang="en-US"/>
        </a:p>
      </dgm:t>
    </dgm:pt>
    <dgm:pt modelId="{7A6C2146-03A5-4301-8507-4F301645C18B}" type="pres">
      <dgm:prSet presAssocID="{87C06BA2-4B9D-4E33-8F97-8C92C34C07E5}" presName="root" presStyleCnt="0">
        <dgm:presLayoutVars>
          <dgm:dir/>
          <dgm:resizeHandles val="exact"/>
        </dgm:presLayoutVars>
      </dgm:prSet>
      <dgm:spPr/>
    </dgm:pt>
    <dgm:pt modelId="{36863BA2-B25C-4B7D-A064-7D6E39DDF776}" type="pres">
      <dgm:prSet presAssocID="{82480536-D7A5-427D-A751-8BDDB9914E83}" presName="compNode" presStyleCnt="0"/>
      <dgm:spPr/>
    </dgm:pt>
    <dgm:pt modelId="{5AEF3890-E99A-4DE9-831B-F90C5FB101A6}" type="pres">
      <dgm:prSet presAssocID="{82480536-D7A5-427D-A751-8BDDB9914E83}" presName="iconBgRect" presStyleLbl="bgShp" presStyleIdx="0" presStyleCnt="2" custScaleX="136224" custScaleY="135608"/>
      <dgm:spPr/>
    </dgm:pt>
    <dgm:pt modelId="{69BDD61E-762A-4FE4-9888-DC0A179E4C18}" type="pres">
      <dgm:prSet presAssocID="{82480536-D7A5-427D-A751-8BDDB9914E83}" presName="iconRect" presStyleLbl="node1" presStyleIdx="0" presStyleCnt="2" custScaleX="134551" custScaleY="110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eat Belt with solid fill"/>
        </a:ext>
      </dgm:extLst>
    </dgm:pt>
    <dgm:pt modelId="{EE119660-5BD7-419A-AA43-F14BD990BCF1}" type="pres">
      <dgm:prSet presAssocID="{82480536-D7A5-427D-A751-8BDDB9914E83}" presName="spaceRect" presStyleCnt="0"/>
      <dgm:spPr/>
    </dgm:pt>
    <dgm:pt modelId="{FB6D5362-0E00-48BE-83A3-C451167FBAAA}" type="pres">
      <dgm:prSet presAssocID="{82480536-D7A5-427D-A751-8BDDB9914E83}" presName="textRect" presStyleLbl="revTx" presStyleIdx="0" presStyleCnt="2" custLinFactNeighborX="2451" custLinFactNeighborY="-11401">
        <dgm:presLayoutVars>
          <dgm:chMax val="1"/>
          <dgm:chPref val="1"/>
        </dgm:presLayoutVars>
      </dgm:prSet>
      <dgm:spPr/>
    </dgm:pt>
    <dgm:pt modelId="{175A4C8D-A5E5-4C69-AF4E-2D8C2C8B9FA2}" type="pres">
      <dgm:prSet presAssocID="{550FDD26-A38A-4D36-BBA9-EC15A5EDF6DE}" presName="sibTrans" presStyleCnt="0"/>
      <dgm:spPr/>
    </dgm:pt>
    <dgm:pt modelId="{16AE5709-C52B-4184-8CA4-5EF0397573D7}" type="pres">
      <dgm:prSet presAssocID="{AD7FD562-E841-4B98-9A1C-918324151E75}" presName="compNode" presStyleCnt="0"/>
      <dgm:spPr/>
    </dgm:pt>
    <dgm:pt modelId="{7E8E3200-005C-4C13-A2AD-F2CAD8392A29}" type="pres">
      <dgm:prSet presAssocID="{AD7FD562-E841-4B98-9A1C-918324151E75}" presName="iconBgRect" presStyleLbl="bgShp" presStyleIdx="1" presStyleCnt="2" custScaleX="141100" custScaleY="137016"/>
      <dgm:spPr/>
    </dgm:pt>
    <dgm:pt modelId="{1963B2B0-5645-4FC6-BB9D-A7A37258AE07}" type="pres">
      <dgm:prSet presAssocID="{AD7FD562-E841-4B98-9A1C-918324151E75}" presName="iconRect" presStyleLbl="node1" presStyleIdx="1" presStyleCnt="2" custScaleX="131267" custScaleY="1220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Sunglasses face outline with solid fill"/>
        </a:ext>
      </dgm:extLst>
    </dgm:pt>
    <dgm:pt modelId="{B79D4594-3417-4153-AD67-06C08527DC45}" type="pres">
      <dgm:prSet presAssocID="{AD7FD562-E841-4B98-9A1C-918324151E75}" presName="spaceRect" presStyleCnt="0"/>
      <dgm:spPr/>
    </dgm:pt>
    <dgm:pt modelId="{36D3E99E-77CC-4D1F-8ACA-A59E894E3073}" type="pres">
      <dgm:prSet presAssocID="{AD7FD562-E841-4B98-9A1C-918324151E75}" presName="textRect" presStyleLbl="revTx" presStyleIdx="1" presStyleCnt="2" custLinFactNeighborX="-2253" custLinFactNeighborY="-12474">
        <dgm:presLayoutVars>
          <dgm:chMax val="1"/>
          <dgm:chPref val="1"/>
        </dgm:presLayoutVars>
      </dgm:prSet>
      <dgm:spPr/>
    </dgm:pt>
  </dgm:ptLst>
  <dgm:cxnLst>
    <dgm:cxn modelId="{0625255F-0E37-459D-9A61-41872C696083}" type="presOf" srcId="{87C06BA2-4B9D-4E33-8F97-8C92C34C07E5}" destId="{7A6C2146-03A5-4301-8507-4F301645C18B}" srcOrd="0" destOrd="0" presId="urn:microsoft.com/office/officeart/2018/5/layout/IconCircleLabelList"/>
    <dgm:cxn modelId="{F11E55A5-E110-42BB-A8C0-DBEF9E2E4C7A}" srcId="{87C06BA2-4B9D-4E33-8F97-8C92C34C07E5}" destId="{AD7FD562-E841-4B98-9A1C-918324151E75}" srcOrd="1" destOrd="0" parTransId="{CAA8AFA2-D786-4EFA-84B9-4F7EB7CB9727}" sibTransId="{B733F92D-1487-4EBD-9090-5E2839CE9491}"/>
    <dgm:cxn modelId="{B54070A6-0067-4CB4-9896-25C3745439D8}" type="presOf" srcId="{AD7FD562-E841-4B98-9A1C-918324151E75}" destId="{36D3E99E-77CC-4D1F-8ACA-A59E894E3073}" srcOrd="0" destOrd="0" presId="urn:microsoft.com/office/officeart/2018/5/layout/IconCircleLabelList"/>
    <dgm:cxn modelId="{2547F8ED-8E19-4B3D-988F-7339003EF1C2}" srcId="{87C06BA2-4B9D-4E33-8F97-8C92C34C07E5}" destId="{82480536-D7A5-427D-A751-8BDDB9914E83}" srcOrd="0" destOrd="0" parTransId="{8CBE8165-393F-46DB-BBD1-6EDF9F6379F7}" sibTransId="{550FDD26-A38A-4D36-BBA9-EC15A5EDF6DE}"/>
    <dgm:cxn modelId="{B75623F1-A6AC-40DD-8624-D06FF970050F}" type="presOf" srcId="{82480536-D7A5-427D-A751-8BDDB9914E83}" destId="{FB6D5362-0E00-48BE-83A3-C451167FBAAA}" srcOrd="0" destOrd="0" presId="urn:microsoft.com/office/officeart/2018/5/layout/IconCircleLabelList"/>
    <dgm:cxn modelId="{C58CAFE7-C07E-4571-AC4C-EE2F46061908}" type="presParOf" srcId="{7A6C2146-03A5-4301-8507-4F301645C18B}" destId="{36863BA2-B25C-4B7D-A064-7D6E39DDF776}" srcOrd="0" destOrd="0" presId="urn:microsoft.com/office/officeart/2018/5/layout/IconCircleLabelList"/>
    <dgm:cxn modelId="{6A020AA4-845C-4ADD-A6D8-4A4D5AC2DFFF}" type="presParOf" srcId="{36863BA2-B25C-4B7D-A064-7D6E39DDF776}" destId="{5AEF3890-E99A-4DE9-831B-F90C5FB101A6}" srcOrd="0" destOrd="0" presId="urn:microsoft.com/office/officeart/2018/5/layout/IconCircleLabelList"/>
    <dgm:cxn modelId="{3A21E046-62E4-428A-A66C-43F04115F825}" type="presParOf" srcId="{36863BA2-B25C-4B7D-A064-7D6E39DDF776}" destId="{69BDD61E-762A-4FE4-9888-DC0A179E4C18}" srcOrd="1" destOrd="0" presId="urn:microsoft.com/office/officeart/2018/5/layout/IconCircleLabelList"/>
    <dgm:cxn modelId="{875AA558-C361-4384-BF78-E722BE8BB554}" type="presParOf" srcId="{36863BA2-B25C-4B7D-A064-7D6E39DDF776}" destId="{EE119660-5BD7-419A-AA43-F14BD990BCF1}" srcOrd="2" destOrd="0" presId="urn:microsoft.com/office/officeart/2018/5/layout/IconCircleLabelList"/>
    <dgm:cxn modelId="{FBB5BADA-BDFD-4187-A993-B43F9A1A53B8}" type="presParOf" srcId="{36863BA2-B25C-4B7D-A064-7D6E39DDF776}" destId="{FB6D5362-0E00-48BE-83A3-C451167FBAAA}" srcOrd="3" destOrd="0" presId="urn:microsoft.com/office/officeart/2018/5/layout/IconCircleLabelList"/>
    <dgm:cxn modelId="{B12586BF-B551-4B00-9179-F7DB17937253}" type="presParOf" srcId="{7A6C2146-03A5-4301-8507-4F301645C18B}" destId="{175A4C8D-A5E5-4C69-AF4E-2D8C2C8B9FA2}" srcOrd="1" destOrd="0" presId="urn:microsoft.com/office/officeart/2018/5/layout/IconCircleLabelList"/>
    <dgm:cxn modelId="{D0048F3F-E350-457B-8D06-6A7FA3D78108}" type="presParOf" srcId="{7A6C2146-03A5-4301-8507-4F301645C18B}" destId="{16AE5709-C52B-4184-8CA4-5EF0397573D7}" srcOrd="2" destOrd="0" presId="urn:microsoft.com/office/officeart/2018/5/layout/IconCircleLabelList"/>
    <dgm:cxn modelId="{AB9B6A26-19EA-4599-B95D-692E654B120E}" type="presParOf" srcId="{16AE5709-C52B-4184-8CA4-5EF0397573D7}" destId="{7E8E3200-005C-4C13-A2AD-F2CAD8392A29}" srcOrd="0" destOrd="0" presId="urn:microsoft.com/office/officeart/2018/5/layout/IconCircleLabelList"/>
    <dgm:cxn modelId="{6CFF4295-E408-411F-8366-81F9AA60F3F1}" type="presParOf" srcId="{16AE5709-C52B-4184-8CA4-5EF0397573D7}" destId="{1963B2B0-5645-4FC6-BB9D-A7A37258AE07}" srcOrd="1" destOrd="0" presId="urn:microsoft.com/office/officeart/2018/5/layout/IconCircleLabelList"/>
    <dgm:cxn modelId="{BD131045-17FA-4CCB-A0E1-03D9B12BEE99}" type="presParOf" srcId="{16AE5709-C52B-4184-8CA4-5EF0397573D7}" destId="{B79D4594-3417-4153-AD67-06C08527DC45}" srcOrd="2" destOrd="0" presId="urn:microsoft.com/office/officeart/2018/5/layout/IconCircleLabelList"/>
    <dgm:cxn modelId="{65B939DB-FF85-422F-BD5C-2FE96096FD8B}" type="presParOf" srcId="{16AE5709-C52B-4184-8CA4-5EF0397573D7}" destId="{36D3E99E-77CC-4D1F-8ACA-A59E894E30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3890-E99A-4DE9-831B-F90C5FB101A6}">
      <dsp:nvSpPr>
        <dsp:cNvPr id="0" name=""/>
        <dsp:cNvSpPr/>
      </dsp:nvSpPr>
      <dsp:spPr>
        <a:xfrm>
          <a:off x="504060" y="267493"/>
          <a:ext cx="2991479" cy="29779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DD61E-762A-4FE4-9888-DC0A179E4C18}">
      <dsp:nvSpPr>
        <dsp:cNvPr id="0" name=""/>
        <dsp:cNvSpPr/>
      </dsp:nvSpPr>
      <dsp:spPr>
        <a:xfrm>
          <a:off x="1152128" y="1059582"/>
          <a:ext cx="1695342" cy="1393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D5362-0E00-48BE-83A3-C451167FBAAA}">
      <dsp:nvSpPr>
        <dsp:cNvPr id="0" name=""/>
        <dsp:cNvSpPr/>
      </dsp:nvSpPr>
      <dsp:spPr>
        <a:xfrm>
          <a:off x="288035" y="345638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‘5 4 3 2 1, we’ve all got our seat belts on,</a:t>
          </a:r>
          <a:endParaRPr lang="en-US" sz="2400" kern="1200" dirty="0"/>
        </a:p>
      </dsp:txBody>
      <dsp:txXfrm>
        <a:off x="288035" y="3456382"/>
        <a:ext cx="3600000" cy="720000"/>
      </dsp:txXfrm>
    </dsp:sp>
    <dsp:sp modelId="{7E8E3200-005C-4C13-A2AD-F2CAD8392A29}">
      <dsp:nvSpPr>
        <dsp:cNvPr id="0" name=""/>
        <dsp:cNvSpPr/>
      </dsp:nvSpPr>
      <dsp:spPr>
        <a:xfrm>
          <a:off x="4680522" y="259763"/>
          <a:ext cx="3098556" cy="3008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3B2B0-5645-4FC6-BB9D-A7A37258AE07}">
      <dsp:nvSpPr>
        <dsp:cNvPr id="0" name=""/>
        <dsp:cNvSpPr/>
      </dsp:nvSpPr>
      <dsp:spPr>
        <a:xfrm>
          <a:off x="5402817" y="995303"/>
          <a:ext cx="1653964" cy="1537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3E99E-77CC-4D1F-8ACA-A59E894E3073}">
      <dsp:nvSpPr>
        <dsp:cNvPr id="0" name=""/>
        <dsp:cNvSpPr/>
      </dsp:nvSpPr>
      <dsp:spPr>
        <a:xfrm>
          <a:off x="4348692" y="345638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1 2 3 4 5, BECAUSE we want to stay alive!’ </a:t>
          </a:r>
          <a:endParaRPr lang="en-US" sz="2400" kern="1200" dirty="0"/>
        </a:p>
      </dsp:txBody>
      <dsp:txXfrm>
        <a:off x="4348692" y="345638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1:53.1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466.20728"/>
      <inkml:brushProperty name="anchorY" value="481.58157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3:33.13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18.16211"/>
      <inkml:brushProperty name="anchorY" value="-2269.1106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9T10:43:25.51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5C7D0-8DC1-4C99-9ED5-9607542AF4F2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073D-7251-491F-AA53-36A4A590D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passengers bring thrown around the car in a crash. If you’re sat in the back, you could injure the passengers in front. </a:t>
            </a:r>
          </a:p>
          <a:p>
            <a:r>
              <a:rPr lang="en-GB" dirty="0"/>
              <a:t>Weight multiples at least 30 times in a 30mph crash (5 stone person would be 150 stone).</a:t>
            </a:r>
          </a:p>
          <a:p>
            <a:endParaRPr lang="en-GB" dirty="0"/>
          </a:p>
          <a:p>
            <a:r>
              <a:rPr lang="en-GB" dirty="0"/>
              <a:t>Did you see how ineffective the air bags were without a seatbelt?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9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audience if they think the boy is as safe as he should be?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wrong?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seat belt does not fit the boy correctly &amp; is resting on his tummy and cutting into his neck.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could cause a lot of injuries if the car had to break suddenly or crashed.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needs a booster seat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put the seat belt in the correct place. Click for second photo.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7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is kneeling on the seat &amp; not using a seat belt or car seat.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crash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would be thrown through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could injure himself, the driver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other passengers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b="0" dirty="0"/>
          </a:p>
          <a:p>
            <a:r>
              <a:rPr lang="en-GB" b="0" dirty="0"/>
              <a:t>Q. What</a:t>
            </a:r>
            <a:r>
              <a:rPr lang="en-GB" b="0" baseline="0" dirty="0"/>
              <a:t> should the boy be doing when travelling in a car?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5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boy has put the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seat belt under his arm. He probably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here because it was uncomfortable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 doesn’t have a booster seat to ensure it lies on his shoulder.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crash he could be seriously injured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(he may head butt his knees and damage his back).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be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booster seat.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1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-None of the passengers are wearing a seat belt.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-There are too many people in the back of the car for the number of seat belts.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-They are breaking the law.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-Loose people can be thrown around the car in a crash and can seriously injure one other.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-There should only be 3 sat in the back (the biggest child could sit in the front).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-All should be wearing a seat belt and using a booster seat if needed.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3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boy is travelling safely – he is using a booster seat and has a seat belt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3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children should never sit on knees – even with a seat belt around them.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car crashed the smaller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be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crushed between the seat belt and the bigger person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Their heads could bang together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 serious injury. A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seat belt should only be used for one person. </a:t>
            </a:r>
          </a:p>
          <a:p>
            <a:pPr lvl="0"/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seat belt was not around the baby, she would be thrown with force into the dashboard and windscreen. It is impossible to keep hold of a baby in a crash. </a:t>
            </a:r>
          </a:p>
          <a:p>
            <a:pPr lvl="0"/>
            <a:endParaRPr lang="en-GB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Where should the baby be?</a:t>
            </a:r>
          </a:p>
          <a:p>
            <a:pPr lvl="0"/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baby seat (often called infant or baby carriers) in the back of the car.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baby is safe in his child seat with his harness fastened.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41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rhyme that the class can do together with 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073D-7251-491F-AA53-36A4A590DB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6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6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18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6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20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6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1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7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4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3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3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5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6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FAF2-ECA3-451B-90FB-95F82AFD29CE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6F722F-BF57-4437-A62E-854E18099D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GVRIqpwMVE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cid:2C9975FE-D804-4CC3-9E0F-58FB9EF606D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cid:A7805184-ACC5-4C26-9F9C-96D22AA465AE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75164-F635-9216-D3A5-F40E1A1B9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062" y="720576"/>
            <a:ext cx="5252672" cy="1423857"/>
          </a:xfrm>
          <a:prstGeom prst="rect">
            <a:avLst/>
          </a:prstGeom>
        </p:spPr>
      </p:pic>
      <p:pic>
        <p:nvPicPr>
          <p:cNvPr id="3" name="Seat belt song">
            <a:hlinkClick r:id="" action="ppaction://media"/>
            <a:extLst>
              <a:ext uri="{FF2B5EF4-FFF2-40B4-BE49-F238E27FC236}">
                <a16:creationId xmlns:a16="http://schemas.microsoft.com/office/drawing/2014/main" id="{F2B92391-22F2-E2E2-4ECD-E5296A129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0044" y="1026104"/>
            <a:ext cx="406400" cy="406400"/>
          </a:xfrm>
          <a:prstGeom prst="rect">
            <a:avLst/>
          </a:prstGeom>
        </p:spPr>
      </p:pic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9BACAC86-490D-F913-FCE7-7C0C7D96D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56" y="1646075"/>
            <a:ext cx="6361532" cy="42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84876"/>
          </a:xfrm>
        </p:spPr>
        <p:txBody>
          <a:bodyPr>
            <a:noAutofit/>
          </a:bodyPr>
          <a:lstStyle/>
          <a:p>
            <a:pPr algn="ctr"/>
            <a:r>
              <a:rPr lang="en-GB" sz="4000" u="sng">
                <a:solidFill>
                  <a:schemeClr val="tx1"/>
                </a:solidFill>
              </a:rPr>
              <a:t>Seat Belt Rhyme</a:t>
            </a:r>
            <a:br>
              <a:rPr lang="en-GB" sz="4000" u="sng">
                <a:solidFill>
                  <a:schemeClr val="tx1"/>
                </a:solidFill>
              </a:rPr>
            </a:br>
            <a:r>
              <a:rPr lang="en-GB" sz="4000">
                <a:solidFill>
                  <a:schemeClr val="tx1"/>
                </a:solidFill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C10752-CDAD-CD32-493A-F222D529F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17367"/>
              </p:ext>
            </p:extLst>
          </p:nvPr>
        </p:nvGraphicFramePr>
        <p:xfrm>
          <a:off x="25152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1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Importance of child restraints">
            <a:hlinkClick r:id="" action="ppaction://media"/>
            <a:extLst>
              <a:ext uri="{FF2B5EF4-FFF2-40B4-BE49-F238E27FC236}">
                <a16:creationId xmlns:a16="http://schemas.microsoft.com/office/drawing/2014/main" id="{FBB9A38D-DD33-51DA-E30F-8CFF51A48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5518" y="846138"/>
            <a:ext cx="7744914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5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0" name="Isosceles Triangle 205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3" name="Isosceles Triangle 207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7" name="Isosceles Triangle 207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78" name="Isosceles Triangle 207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080" name="Rectangle 207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BE757-DC1C-C48A-612D-3F30CE585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62" y="1100511"/>
            <a:ext cx="3451859" cy="4602479"/>
          </a:xfrm>
          <a:prstGeom prst="rect">
            <a:avLst/>
          </a:prstGeom>
        </p:spPr>
      </p:pic>
      <p:cxnSp>
        <p:nvCxnSpPr>
          <p:cNvPr id="2082" name="Straight Connector 208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:\Plans &amp; Performance\Transport Planning\Road Safety\Katie\Photos\Reuben photos\Seat belt on fa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/>
          <a:stretch/>
        </p:blipFill>
        <p:spPr bwMode="auto">
          <a:xfrm>
            <a:off x="815079" y="1123526"/>
            <a:ext cx="332404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BF97090-5C1A-3AEE-0866-10FFEB61A6E1}"/>
                  </a:ext>
                </a:extLst>
              </p14:cNvPr>
              <p14:cNvContentPartPr/>
              <p14:nvPr/>
            </p14:nvContentPartPr>
            <p14:xfrm>
              <a:off x="-1093633" y="240497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BF97090-5C1A-3AEE-0866-10FFEB61A6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02273" y="2395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C1E263-F9DB-2D04-93C5-D575B74E78EA}"/>
                  </a:ext>
                </a:extLst>
              </p14:cNvPr>
              <p14:cNvContentPartPr/>
              <p14:nvPr/>
            </p14:nvContentPartPr>
            <p14:xfrm>
              <a:off x="-566593" y="28718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C1E263-F9DB-2D04-93C5-D575B74E78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575593" y="28632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B7DDBC-A4DA-7F66-05E6-F81C6CEE0081}"/>
                  </a:ext>
                </a:extLst>
              </p14:cNvPr>
              <p14:cNvContentPartPr/>
              <p14:nvPr/>
            </p14:nvContentPartPr>
            <p14:xfrm>
              <a:off x="-1391713" y="313073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B7DDBC-A4DA-7F66-05E6-F81C6CEE00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400353" y="312173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5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T:\Plans &amp; Performance\Transport Planning\Road Safety\Katie\Photos\Reuben photos\Knelt up 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60" y="836712"/>
            <a:ext cx="38732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73" y="2475845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60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4" y="2489161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264435-0D61-D8E2-DD55-7ACADB5A2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42" y="772419"/>
            <a:ext cx="41339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253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30" y="2659789"/>
            <a:ext cx="1750891" cy="1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4" y="764704"/>
            <a:ext cx="547599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276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_4175.jp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5708" y="1707304"/>
            <a:ext cx="4602479" cy="3451859"/>
          </a:xfrm>
          <a:prstGeom prst="rect">
            <a:avLst/>
          </a:prstGeom>
          <a:noFill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HAND2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240783" y="1814034"/>
            <a:ext cx="3057494" cy="28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132" name="Straight Connector 513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5" name="Isosceles Triangle 513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39" name="Isosceles Triangle 513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40" name="Isosceles Triangle 513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 b="1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6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37" y="2564905"/>
            <a:ext cx="2155945" cy="17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Plans &amp; Performance\Transport Planning\Road Safety\Katie\Photos\Me,Joely front se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9" y="831850"/>
            <a:ext cx="4259576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75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0978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 descr="HAND2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810775" y="1814035"/>
            <a:ext cx="3487503" cy="32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1A258-C3F5-390E-0FE7-14B614D8A6DD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79" y="1458441"/>
            <a:ext cx="539569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5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1752</TotalTime>
  <Words>550</Words>
  <Application>Microsoft Office PowerPoint</Application>
  <PresentationFormat>On-screen Show (4:3)</PresentationFormat>
  <Paragraphs>43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Seat Belt Rhyme  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Wilkinson</dc:creator>
  <cp:lastModifiedBy>Katie Hammond</cp:lastModifiedBy>
  <cp:revision>147</cp:revision>
  <dcterms:created xsi:type="dcterms:W3CDTF">2020-05-20T07:27:47Z</dcterms:created>
  <dcterms:modified xsi:type="dcterms:W3CDTF">2025-05-15T14:19:51Z</dcterms:modified>
</cp:coreProperties>
</file>