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063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60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48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55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06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64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6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42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77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0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97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EF4DF-FB6E-4F97-9EF3-D6F74A0700C5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68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660"/>
            <a:ext cx="7848872" cy="6799087"/>
          </a:xfrm>
        </p:spPr>
      </p:pic>
    </p:spTree>
    <p:extLst>
      <p:ext uri="{BB962C8B-B14F-4D97-AF65-F5344CB8AC3E}">
        <p14:creationId xmlns:p14="http://schemas.microsoft.com/office/powerpoint/2010/main" val="23821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256477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344816" cy="6610335"/>
          </a:xfrm>
        </p:spPr>
      </p:pic>
    </p:spTree>
    <p:extLst>
      <p:ext uri="{BB962C8B-B14F-4D97-AF65-F5344CB8AC3E}">
        <p14:creationId xmlns:p14="http://schemas.microsoft.com/office/powerpoint/2010/main" val="116435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968885" cy="5976664"/>
          </a:xfrm>
        </p:spPr>
      </p:pic>
    </p:spTree>
    <p:extLst>
      <p:ext uri="{BB962C8B-B14F-4D97-AF65-F5344CB8AC3E}">
        <p14:creationId xmlns:p14="http://schemas.microsoft.com/office/powerpoint/2010/main" val="404597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174174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848872" cy="7790006"/>
          </a:xfrm>
        </p:spPr>
      </p:pic>
    </p:spTree>
    <p:extLst>
      <p:ext uri="{BB962C8B-B14F-4D97-AF65-F5344CB8AC3E}">
        <p14:creationId xmlns:p14="http://schemas.microsoft.com/office/powerpoint/2010/main" val="416508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945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825691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6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848872" cy="7073797"/>
          </a:xfrm>
        </p:spPr>
      </p:pic>
    </p:spTree>
    <p:extLst>
      <p:ext uri="{BB962C8B-B14F-4D97-AF65-F5344CB8AC3E}">
        <p14:creationId xmlns:p14="http://schemas.microsoft.com/office/powerpoint/2010/main" val="95068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9258"/>
            <a:ext cx="7632848" cy="6678742"/>
          </a:xfrm>
        </p:spPr>
      </p:pic>
    </p:spTree>
    <p:extLst>
      <p:ext uri="{BB962C8B-B14F-4D97-AF65-F5344CB8AC3E}">
        <p14:creationId xmlns:p14="http://schemas.microsoft.com/office/powerpoint/2010/main" val="287623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7920880" cy="6673343"/>
          </a:xfrm>
        </p:spPr>
      </p:pic>
    </p:spTree>
    <p:extLst>
      <p:ext uri="{BB962C8B-B14F-4D97-AF65-F5344CB8AC3E}">
        <p14:creationId xmlns:p14="http://schemas.microsoft.com/office/powerpoint/2010/main" val="425386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280920" cy="7142294"/>
          </a:xfrm>
        </p:spPr>
      </p:pic>
    </p:spTree>
    <p:extLst>
      <p:ext uri="{BB962C8B-B14F-4D97-AF65-F5344CB8AC3E}">
        <p14:creationId xmlns:p14="http://schemas.microsoft.com/office/powerpoint/2010/main" val="1025715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677687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192344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48938" cy="6336704"/>
          </a:xfrm>
        </p:spPr>
      </p:pic>
    </p:spTree>
    <p:extLst>
      <p:ext uri="{BB962C8B-B14F-4D97-AF65-F5344CB8AC3E}">
        <p14:creationId xmlns:p14="http://schemas.microsoft.com/office/powerpoint/2010/main" val="110313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208912" cy="6156684"/>
          </a:xfrm>
        </p:spPr>
      </p:pic>
    </p:spTree>
    <p:extLst>
      <p:ext uri="{BB962C8B-B14F-4D97-AF65-F5344CB8AC3E}">
        <p14:creationId xmlns:p14="http://schemas.microsoft.com/office/powerpoint/2010/main" val="60608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156"/>
            <a:ext cx="8280920" cy="6686844"/>
          </a:xfrm>
        </p:spPr>
      </p:pic>
    </p:spTree>
    <p:extLst>
      <p:ext uri="{BB962C8B-B14F-4D97-AF65-F5344CB8AC3E}">
        <p14:creationId xmlns:p14="http://schemas.microsoft.com/office/powerpoint/2010/main" val="238904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44949" cy="6408712"/>
          </a:xfrm>
        </p:spPr>
      </p:pic>
    </p:spTree>
    <p:extLst>
      <p:ext uri="{BB962C8B-B14F-4D97-AF65-F5344CB8AC3E}">
        <p14:creationId xmlns:p14="http://schemas.microsoft.com/office/powerpoint/2010/main" val="52720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344647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208912" cy="6556869"/>
          </a:xfrm>
        </p:spPr>
      </p:pic>
    </p:spTree>
    <p:extLst>
      <p:ext uri="{BB962C8B-B14F-4D97-AF65-F5344CB8AC3E}">
        <p14:creationId xmlns:p14="http://schemas.microsoft.com/office/powerpoint/2010/main" val="27807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8"/>
            <a:ext cx="8256917" cy="6192688"/>
          </a:xfrm>
        </p:spPr>
      </p:pic>
    </p:spTree>
    <p:extLst>
      <p:ext uri="{BB962C8B-B14F-4D97-AF65-F5344CB8AC3E}">
        <p14:creationId xmlns:p14="http://schemas.microsoft.com/office/powerpoint/2010/main" val="272966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280920" cy="6738599"/>
          </a:xfrm>
        </p:spPr>
      </p:pic>
    </p:spTree>
    <p:extLst>
      <p:ext uri="{BB962C8B-B14F-4D97-AF65-F5344CB8AC3E}">
        <p14:creationId xmlns:p14="http://schemas.microsoft.com/office/powerpoint/2010/main" val="37288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Casual</dc:creator>
  <cp:lastModifiedBy>Danielle King</cp:lastModifiedBy>
  <cp:revision>1</cp:revision>
  <dcterms:created xsi:type="dcterms:W3CDTF">2012-04-01T22:22:30Z</dcterms:created>
  <dcterms:modified xsi:type="dcterms:W3CDTF">2018-08-13T15:06:13Z</dcterms:modified>
</cp:coreProperties>
</file>