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7" r:id="rId7"/>
    <p:sldId id="263" r:id="rId8"/>
    <p:sldId id="279" r:id="rId9"/>
    <p:sldId id="265" r:id="rId10"/>
    <p:sldId id="267" r:id="rId11"/>
    <p:sldId id="269" r:id="rId12"/>
    <p:sldId id="271" r:id="rId13"/>
    <p:sldId id="285" r:id="rId14"/>
    <p:sldId id="284" r:id="rId15"/>
    <p:sldId id="288" r:id="rId16"/>
    <p:sldId id="289" r:id="rId17"/>
    <p:sldId id="275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B7C2F-ADA2-4FDB-8DA8-A3FE8BBF863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E8372-C8C7-4670-9804-937DA9BDF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7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https://www.theschoolrun.com/teaching-children-tolerance</a:t>
            </a:r>
          </a:p>
          <a:p>
            <a:endParaRPr lang="en-GB" dirty="0" smtClean="0"/>
          </a:p>
          <a:p>
            <a:r>
              <a:rPr lang="en-GB" dirty="0" smtClean="0"/>
              <a:t>Now</a:t>
            </a:r>
            <a:r>
              <a:rPr lang="en-GB" baseline="0" dirty="0" smtClean="0"/>
              <a:t> look at this picture – what do you see. Put your hands up if you see a DUCK! Put your hands up if you see a RABBIT.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5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And so to respect difference, even if we do not agree with the other person, is to encourage a world that gives us variety  food, music, etc. And this is what we call TOLERANCE </a:t>
            </a:r>
            <a:endParaRPr lang="en-GB" altLang="en-US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With </a:t>
            </a:r>
            <a:r>
              <a:rPr lang="en-GB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freedom</a:t>
            </a:r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and </a:t>
            </a:r>
            <a:r>
              <a:rPr lang="en-GB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diversity</a:t>
            </a:r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comes a need to </a:t>
            </a:r>
            <a:r>
              <a:rPr lang="en-GB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respect difference</a:t>
            </a:r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!</a:t>
            </a:r>
          </a:p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If we want to live in a world where we can be who we want to be, listen to the music we like, eat the foods we enjoy, dress how we like to dress </a:t>
            </a:r>
            <a:r>
              <a:rPr lang="en-GB" altLang="en-US" kern="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etc</a:t>
            </a:r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Then we must remember that the person next to us has the freedom and right to do the same.</a:t>
            </a:r>
          </a:p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And they are different...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0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This week observe differences and in people.</a:t>
            </a:r>
          </a:p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Different ways people dress, act, eat, think, speak etc.</a:t>
            </a:r>
          </a:p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Then celebrate their differences and think about how it makes them unique and special and adds to our diverse and interesting culture!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0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Old or young woman? Or both?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8372-C8C7-4670-9804-937DA9BDFF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2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Blue and black/ Gold and white?</a:t>
            </a:r>
          </a:p>
          <a:p>
            <a:r>
              <a:rPr lang="en-GB" dirty="0" smtClean="0"/>
              <a:t>Can you see both? We</a:t>
            </a:r>
            <a:r>
              <a:rPr lang="en-GB" baseline="0" dirty="0" smtClean="0"/>
              <a:t> can’t see everything in the same way and just because someone sees something different to you, doesn’t mean they are wrong or you are wrong- it is just different. You can really like something without really hating something else. Learning to accept this is called being tolerant.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8372-C8C7-4670-9804-937DA9BDFF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6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what tolerance means and give/ask for examples of it in action in our world.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D1C1-D238-4D94-A9E2-B7C3CCF30D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</a:t>
            </a:r>
            <a:r>
              <a:rPr lang="en-GB" baseline="0" dirty="0" smtClean="0"/>
              <a:t> are all examples of how we are different. People are different by all sorts of ways. So far we have seen examples of difference: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Alex prep people to come up to come up things to share – school council.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all have different talents – we are all different in different thing </a:t>
            </a:r>
          </a:p>
          <a:p>
            <a:r>
              <a:rPr lang="en-GB" baseline="0" dirty="0" smtClean="0"/>
              <a:t>What </a:t>
            </a:r>
            <a:r>
              <a:rPr lang="en-GB" baseline="0" dirty="0" err="1" smtClean="0"/>
              <a:t>theyre</a:t>
            </a:r>
            <a:r>
              <a:rPr lang="en-GB" baseline="0" dirty="0" smtClean="0"/>
              <a:t> good at</a:t>
            </a:r>
          </a:p>
          <a:p>
            <a:r>
              <a:rPr lang="en-GB" baseline="0" dirty="0" smtClean="0"/>
              <a:t>Favourite things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“I believe we have a few volunteers…”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9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FFFF00"/>
                </a:solidFill>
              </a:rPr>
              <a:t>Imagine a world where everyone had exactly the same views on everything, where everyone looked the same and had identical tastes regarding art, film, football, and music…</a:t>
            </a:r>
          </a:p>
          <a:p>
            <a:endParaRPr lang="en-GB" dirty="0" smtClean="0"/>
          </a:p>
          <a:p>
            <a:r>
              <a:rPr lang="en-GB" dirty="0" smtClean="0"/>
              <a:t>What would we miss out on if everyone was the same?..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5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</a:t>
            </a:r>
            <a:r>
              <a:rPr lang="en-GB" baseline="0" dirty="0" smtClean="0"/>
              <a:t> exercise – hands up If you like eating….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8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Maybe play</a:t>
            </a:r>
            <a:r>
              <a:rPr lang="en-GB" baseline="0" dirty="0" smtClean="0"/>
              <a:t> different music or show different dance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0FC96-8D95-4181-8229-A0ABF3C50FB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3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0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9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4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5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9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3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2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9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2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2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9D66-409F-41FE-82C2-0DAA4D954952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1F1F-75D1-4070-B0D6-8A2FF1CC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ail.co.uk/home/search.html?s=&amp;authornamef=Jack+Doyle+for+the+Daily+Mai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Assembly- Year 5 and 6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6646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GB" altLang="en-US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mix of music and dance</a:t>
            </a: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0"/>
            <a:ext cx="13684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196975"/>
            <a:ext cx="20621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23050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2278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12969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http://www.firstnews.co.uk/site_data/images/tinie_tempah_4c88b528c5f2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2225"/>
            <a:ext cx="2016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196975"/>
            <a:ext cx="1390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027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933825"/>
            <a:ext cx="13906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17922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2087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8275"/>
            <a:ext cx="1587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503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GB" altLang="en-US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mix of sports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435100"/>
            <a:ext cx="22336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939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125538"/>
            <a:ext cx="1390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946525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2933700"/>
            <a:ext cx="21605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120900"/>
            <a:ext cx="14493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628775"/>
            <a:ext cx="20050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924175"/>
            <a:ext cx="1955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078163"/>
            <a:ext cx="23891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682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Stereotypes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People may feel more comfortable with similarities but they can sometimes not be helpful.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We sometimes imagine all people in a group are the same and we stereotype them. The Media can be particularly guilty of doing this and it can lead to fear and intolerance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Groups of people sometimes get blamed for things they aren’t responsible for.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All members of certain groups can get blamed for the behaviour and actions of just a few.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That’s not fair!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examples of news stories that stere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30425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xamples of news stories that stere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30425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5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irl pink stereo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0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ereotypes of women in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0957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5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/>
              <a:t>Under-18s commit a quarter of all crimes: Young offenders responsible for more than a million crimes in just one year </a:t>
            </a:r>
            <a:br>
              <a:rPr lang="en-GB" sz="3200" b="1" dirty="0"/>
            </a:br>
            <a:endParaRPr lang="en-GB" sz="3200" b="1" dirty="0"/>
          </a:p>
          <a:p>
            <a:r>
              <a:rPr lang="en-GB" sz="3200" dirty="0"/>
              <a:t>By </a:t>
            </a:r>
            <a:r>
              <a:rPr lang="en-GB" sz="3200" dirty="0">
                <a:hlinkClick r:id="rId2"/>
              </a:rPr>
              <a:t>Jack Doyle for the Daily Mail</a:t>
            </a:r>
            <a:endParaRPr lang="en-GB" sz="3200" dirty="0"/>
          </a:p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91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uslim stereotyping in the news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048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6036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eaLnBrk="1" hangingPunct="1"/>
            <a:endParaRPr lang="en-GB" altLang="en-US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just" eaLnBrk="1" hangingPunct="1"/>
            <a:endParaRPr lang="en-GB" altLang="en-US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066"/>
            <a:ext cx="8640960" cy="5554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1210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are free when others respect our differences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0217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280267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GB" altLang="en-US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Celebrate difference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68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eaLnBrk="1" hangingPunct="1"/>
            <a:endParaRPr lang="en-GB" altLang="en-US" kern="0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32656"/>
            <a:ext cx="569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Special task…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02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7566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altLang="en-US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What do you see?</a:t>
            </a:r>
          </a:p>
        </p:txBody>
      </p:sp>
      <p:pic>
        <p:nvPicPr>
          <p:cNvPr id="4" name="Picture 7" descr="http://www.optical-illusionist.com/imagefiles/duckrab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7990"/>
            <a:ext cx="64087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5400000">
            <a:off x="5123110" y="5738514"/>
            <a:ext cx="720725" cy="996950"/>
          </a:xfrm>
          <a:prstGeom prst="upArrow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6" name="Up Arrow 5"/>
          <p:cNvSpPr/>
          <p:nvPr/>
        </p:nvSpPr>
        <p:spPr>
          <a:xfrm rot="16200000">
            <a:off x="3322885" y="5738514"/>
            <a:ext cx="720725" cy="996950"/>
          </a:xfrm>
          <a:prstGeom prst="upArrow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5536" y="6059189"/>
            <a:ext cx="2617787" cy="46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marL="3714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286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858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430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002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74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146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718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90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Duck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59748" y="6006801"/>
            <a:ext cx="2617788" cy="4619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marL="3714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286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858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430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00275" indent="-371475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74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146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718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90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Rabbit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8631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 you see?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Image result for old or young woma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0" y="1600201"/>
            <a:ext cx="3296219" cy="37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544522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</a:rPr>
              <a:t>Old or young woman?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3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 you see?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Gold and white?			     Blue and black?</a:t>
            </a:r>
            <a:endParaRPr lang="en-GB" dirty="0"/>
          </a:p>
        </p:txBody>
      </p:sp>
      <p:pic>
        <p:nvPicPr>
          <p:cNvPr id="4" name="Picture 3" descr="Image resul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9144"/>
            <a:ext cx="3096345" cy="434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08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Tolerance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FF0000"/>
                </a:solidFill>
              </a:rPr>
              <a:t>All of this is called </a:t>
            </a:r>
            <a:r>
              <a:rPr lang="en-GB" altLang="en-US" u="sng" dirty="0" smtClean="0">
                <a:solidFill>
                  <a:srgbClr val="FF0000"/>
                </a:solidFill>
              </a:rPr>
              <a:t>tolerance</a:t>
            </a:r>
            <a:r>
              <a:rPr lang="en-GB" altLang="en-US" dirty="0" smtClean="0">
                <a:solidFill>
                  <a:srgbClr val="FF0000"/>
                </a:solidFill>
              </a:rPr>
              <a:t>-accepting that people have differences and not falling out with them about it. Being tolerant and accepting people’s differences is an important part of our </a:t>
            </a:r>
            <a:r>
              <a:rPr lang="en-GB" altLang="en-US" u="sng" dirty="0" smtClean="0">
                <a:solidFill>
                  <a:srgbClr val="FF0000"/>
                </a:solidFill>
              </a:rPr>
              <a:t>British values </a:t>
            </a:r>
            <a:r>
              <a:rPr lang="en-GB" altLang="en-US" dirty="0" smtClean="0">
                <a:solidFill>
                  <a:srgbClr val="FF0000"/>
                </a:solidFill>
              </a:rPr>
              <a:t>and what makes us good citizens.</a:t>
            </a:r>
            <a:endParaRPr lang="en-GB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00B050"/>
                </a:solidFill>
              </a:rPr>
              <a:t>Tolerance means showing respect for the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Race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Religion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Age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Gender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Opinions         </a:t>
            </a:r>
          </a:p>
          <a:p>
            <a:pPr marL="457200" lvl="1" indent="0"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altLang="en-US" dirty="0">
                <a:solidFill>
                  <a:srgbClr val="00B050"/>
                </a:solidFill>
              </a:rPr>
              <a:t>of other people or </a:t>
            </a:r>
            <a:r>
              <a:rPr lang="en-GB" altLang="en-US" dirty="0" smtClean="0">
                <a:solidFill>
                  <a:srgbClr val="00B050"/>
                </a:solidFill>
              </a:rPr>
              <a:t>groups.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01008"/>
            <a:ext cx="300452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892862"/>
            <a:ext cx="31323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How you look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539537"/>
            <a:ext cx="31683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you are good at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8670" y="3141197"/>
            <a:ext cx="313234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Things you like doing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057426"/>
            <a:ext cx="3168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you believe in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08973" y="4281192"/>
            <a:ext cx="3149697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you see things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617793"/>
            <a:ext cx="320435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Where you are from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035395"/>
            <a:ext cx="309634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you have done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69522"/>
            <a:ext cx="3096344" cy="461665"/>
          </a:xfrm>
          <a:prstGeom prst="rect">
            <a:avLst/>
          </a:prstGeom>
          <a:solidFill>
            <a:srgbClr val="6600CC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Things you like to eat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3265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We are all different in many ways…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4414" y="5863590"/>
            <a:ext cx="5155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This is called  is called DIVERSITY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This is called DIVERSITY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56" y="3032420"/>
            <a:ext cx="1847850" cy="246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6" y="3032421"/>
            <a:ext cx="1847850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6" y="565446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6" y="572543"/>
            <a:ext cx="18478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56" y="565447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6" y="565448"/>
            <a:ext cx="184785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8" y="3032419"/>
            <a:ext cx="184785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6" y="3025322"/>
            <a:ext cx="1847850" cy="2466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2556" y="5805264"/>
            <a:ext cx="7583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Imagine a world where we were all the same….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Differences can seem scary at first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Sometimes trying new things and keeping an open mind is scary. We are comfortable with what is familiar and sometimes threatened by what is not.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But if we close our minds to differences we can miss out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4" name="Picture 3" descr="Image result for fe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225795" cy="2499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54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71663"/>
            <a:ext cx="2482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67063"/>
            <a:ext cx="2703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19923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48150"/>
            <a:ext cx="19558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095625"/>
            <a:ext cx="1778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5263"/>
            <a:ext cx="22574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527425"/>
            <a:ext cx="19732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5850"/>
            <a:ext cx="22320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82738"/>
            <a:ext cx="23161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GB" altLang="en-US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mix of food</a:t>
            </a:r>
          </a:p>
        </p:txBody>
      </p:sp>
    </p:spTree>
    <p:extLst>
      <p:ext uri="{BB962C8B-B14F-4D97-AF65-F5344CB8AC3E}">
        <p14:creationId xmlns:p14="http://schemas.microsoft.com/office/powerpoint/2010/main" val="11524210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755</Words>
  <Application>Microsoft Office PowerPoint</Application>
  <PresentationFormat>On-screen Show (4:3)</PresentationFormat>
  <Paragraphs>98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What do you see?</vt:lpstr>
      <vt:lpstr>What do you see?</vt:lpstr>
      <vt:lpstr>Tolerance</vt:lpstr>
      <vt:lpstr>PowerPoint Presentation</vt:lpstr>
      <vt:lpstr>PowerPoint Presentation</vt:lpstr>
      <vt:lpstr>Differences can seem scary at first</vt:lpstr>
      <vt:lpstr>PowerPoint Presentation</vt:lpstr>
      <vt:lpstr>PowerPoint Presentation</vt:lpstr>
      <vt:lpstr>PowerPoint Presentation</vt:lpstr>
      <vt:lpstr>Stereotypes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Assembly- Year 5 and 6</dc:title>
  <dc:creator>Danielle King</dc:creator>
  <cp:lastModifiedBy>Danielle King</cp:lastModifiedBy>
  <cp:revision>15</cp:revision>
  <dcterms:created xsi:type="dcterms:W3CDTF">2018-05-21T10:46:32Z</dcterms:created>
  <dcterms:modified xsi:type="dcterms:W3CDTF">2018-05-21T15:10:01Z</dcterms:modified>
</cp:coreProperties>
</file>