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3138A-9632-4086-B4AA-41DF37508417}" v="18" dt="2025-06-25T09:02:21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Coleman" userId="S::dawn.coleman@salvationarmy.org.uk::93549fcd-9b9e-458f-b5ce-5f4218cbacf4" providerId="AD" clId="Web-{4A0B97CB-EE7C-87BA-271F-8CA4B333DD99}"/>
    <pc:docChg chg="modSld">
      <pc:chgData name="Dawn Coleman" userId="S::dawn.coleman@salvationarmy.org.uk::93549fcd-9b9e-458f-b5ce-5f4218cbacf4" providerId="AD" clId="Web-{4A0B97CB-EE7C-87BA-271F-8CA4B333DD99}" dt="2025-03-11T10:03:15.114" v="285" actId="14100"/>
      <pc:docMkLst>
        <pc:docMk/>
      </pc:docMkLst>
      <pc:sldChg chg="addSp delSp modSp mod setBg setClrOvrMap">
        <pc:chgData name="Dawn Coleman" userId="S::dawn.coleman@salvationarmy.org.uk::93549fcd-9b9e-458f-b5ce-5f4218cbacf4" providerId="AD" clId="Web-{4A0B97CB-EE7C-87BA-271F-8CA4B333DD99}" dt="2025-03-11T09:58:07.979" v="9" actId="20577"/>
        <pc:sldMkLst>
          <pc:docMk/>
          <pc:sldMk cId="3552347694" sldId="256"/>
        </pc:sldMkLst>
      </pc:sldChg>
      <pc:sldChg chg="addSp delSp modSp mod setBg setClrOvrMap">
        <pc:chgData name="Dawn Coleman" userId="S::dawn.coleman@salvationarmy.org.uk::93549fcd-9b9e-458f-b5ce-5f4218cbacf4" providerId="AD" clId="Web-{4A0B97CB-EE7C-87BA-271F-8CA4B333DD99}" dt="2025-03-11T10:03:15.114" v="285" actId="14100"/>
        <pc:sldMkLst>
          <pc:docMk/>
          <pc:sldMk cId="3762976423" sldId="257"/>
        </pc:sldMkLst>
      </pc:sldChg>
    </pc:docChg>
  </pc:docChgLst>
  <pc:docChgLst>
    <pc:chgData name="Dawn Coleman" userId="93549fcd-9b9e-458f-b5ce-5f4218cbacf4" providerId="ADAL" clId="{7723138A-9632-4086-B4AA-41DF37508417}"/>
    <pc:docChg chg="custSel addSld modSld sldOrd">
      <pc:chgData name="Dawn Coleman" userId="93549fcd-9b9e-458f-b5ce-5f4218cbacf4" providerId="ADAL" clId="{7723138A-9632-4086-B4AA-41DF37508417}" dt="2025-06-25T09:03:35.965" v="3081" actId="1076"/>
      <pc:docMkLst>
        <pc:docMk/>
      </pc:docMkLst>
      <pc:sldChg chg="addSp delSp modSp mod ord">
        <pc:chgData name="Dawn Coleman" userId="93549fcd-9b9e-458f-b5ce-5f4218cbacf4" providerId="ADAL" clId="{7723138A-9632-4086-B4AA-41DF37508417}" dt="2025-06-25T08:52:56.495" v="2541"/>
        <pc:sldMkLst>
          <pc:docMk/>
          <pc:sldMk cId="1890677682" sldId="260"/>
        </pc:sldMkLst>
        <pc:spChg chg="mod">
          <ac:chgData name="Dawn Coleman" userId="93549fcd-9b9e-458f-b5ce-5f4218cbacf4" providerId="ADAL" clId="{7723138A-9632-4086-B4AA-41DF37508417}" dt="2025-06-23T12:27:44.267" v="223" actId="20577"/>
          <ac:spMkLst>
            <pc:docMk/>
            <pc:sldMk cId="1890677682" sldId="260"/>
            <ac:spMk id="9" creationId="{9F8C6173-03B7-4310-B9C6-34FBAC76B807}"/>
          </ac:spMkLst>
        </pc:spChg>
        <pc:picChg chg="add mod">
          <ac:chgData name="Dawn Coleman" userId="93549fcd-9b9e-458f-b5ce-5f4218cbacf4" providerId="ADAL" clId="{7723138A-9632-4086-B4AA-41DF37508417}" dt="2025-06-23T12:28:48.713" v="233" actId="1076"/>
          <ac:picMkLst>
            <pc:docMk/>
            <pc:sldMk cId="1890677682" sldId="260"/>
            <ac:picMk id="8" creationId="{FE58FAF9-3D92-0552-8EB6-8E5F40FCD8DD}"/>
          </ac:picMkLst>
        </pc:picChg>
      </pc:sldChg>
      <pc:sldChg chg="modSp mod">
        <pc:chgData name="Dawn Coleman" userId="93549fcd-9b9e-458f-b5ce-5f4218cbacf4" providerId="ADAL" clId="{7723138A-9632-4086-B4AA-41DF37508417}" dt="2025-06-23T12:26:56.901" v="154" actId="27636"/>
        <pc:sldMkLst>
          <pc:docMk/>
          <pc:sldMk cId="555919094" sldId="261"/>
        </pc:sldMkLst>
        <pc:spChg chg="mod">
          <ac:chgData name="Dawn Coleman" userId="93549fcd-9b9e-458f-b5ce-5f4218cbacf4" providerId="ADAL" clId="{7723138A-9632-4086-B4AA-41DF37508417}" dt="2025-06-23T12:26:56.901" v="154" actId="27636"/>
          <ac:spMkLst>
            <pc:docMk/>
            <pc:sldMk cId="555919094" sldId="261"/>
            <ac:spMk id="21" creationId="{4BC20953-1B32-7429-2DBB-F280E8805790}"/>
          </ac:spMkLst>
        </pc:spChg>
      </pc:sldChg>
      <pc:sldChg chg="modSp mod">
        <pc:chgData name="Dawn Coleman" userId="93549fcd-9b9e-458f-b5ce-5f4218cbacf4" providerId="ADAL" clId="{7723138A-9632-4086-B4AA-41DF37508417}" dt="2025-06-23T12:46:28.832" v="1755" actId="1076"/>
        <pc:sldMkLst>
          <pc:docMk/>
          <pc:sldMk cId="3565142539" sldId="262"/>
        </pc:sldMkLst>
        <pc:spChg chg="mod">
          <ac:chgData name="Dawn Coleman" userId="93549fcd-9b9e-458f-b5ce-5f4218cbacf4" providerId="ADAL" clId="{7723138A-9632-4086-B4AA-41DF37508417}" dt="2025-06-23T12:46:28.832" v="1755" actId="1076"/>
          <ac:spMkLst>
            <pc:docMk/>
            <pc:sldMk cId="3565142539" sldId="262"/>
            <ac:spMk id="17" creationId="{2ACE96BF-7A5E-3160-D44D-BACA7CA05DD1}"/>
          </ac:spMkLst>
        </pc:spChg>
      </pc:sldChg>
      <pc:sldChg chg="addSp delSp modSp new mod setBg">
        <pc:chgData name="Dawn Coleman" userId="93549fcd-9b9e-458f-b5ce-5f4218cbacf4" providerId="ADAL" clId="{7723138A-9632-4086-B4AA-41DF37508417}" dt="2025-06-25T09:03:35.965" v="3081" actId="1076"/>
        <pc:sldMkLst>
          <pc:docMk/>
          <pc:sldMk cId="2079366127" sldId="263"/>
        </pc:sldMkLst>
        <pc:spChg chg="mod">
          <ac:chgData name="Dawn Coleman" userId="93549fcd-9b9e-458f-b5ce-5f4218cbacf4" providerId="ADAL" clId="{7723138A-9632-4086-B4AA-41DF37508417}" dt="2025-06-23T12:53:09.217" v="2264" actId="255"/>
          <ac:spMkLst>
            <pc:docMk/>
            <pc:sldMk cId="2079366127" sldId="263"/>
            <ac:spMk id="2" creationId="{341E21E0-CEF6-2197-C113-33125B0BF4A3}"/>
          </ac:spMkLst>
        </pc:spChg>
        <pc:spChg chg="add mod">
          <ac:chgData name="Dawn Coleman" userId="93549fcd-9b9e-458f-b5ce-5f4218cbacf4" providerId="ADAL" clId="{7723138A-9632-4086-B4AA-41DF37508417}" dt="2025-06-25T09:03:35.965" v="3081" actId="1076"/>
          <ac:spMkLst>
            <pc:docMk/>
            <pc:sldMk cId="2079366127" sldId="263"/>
            <ac:spMk id="6" creationId="{7983D695-C207-D73C-2774-50D73AAB8D00}"/>
          </ac:spMkLst>
        </pc:spChg>
        <pc:spChg chg="add mod">
          <ac:chgData name="Dawn Coleman" userId="93549fcd-9b9e-458f-b5ce-5f4218cbacf4" providerId="ADAL" clId="{7723138A-9632-4086-B4AA-41DF37508417}" dt="2025-06-23T12:56:26.334" v="2469" actId="1076"/>
          <ac:spMkLst>
            <pc:docMk/>
            <pc:sldMk cId="2079366127" sldId="263"/>
            <ac:spMk id="13" creationId="{C621F965-6CA3-398D-9671-D92A3FC40DAC}"/>
          </ac:spMkLst>
        </pc:spChg>
        <pc:spChg chg="add">
          <ac:chgData name="Dawn Coleman" userId="93549fcd-9b9e-458f-b5ce-5f4218cbacf4" providerId="ADAL" clId="{7723138A-9632-4086-B4AA-41DF37508417}" dt="2025-06-23T12:48:23.954" v="1935" actId="26606"/>
          <ac:spMkLst>
            <pc:docMk/>
            <pc:sldMk cId="2079366127" sldId="263"/>
            <ac:spMk id="23" creationId="{0550F5B9-399F-4FAD-AE6C-ED65F9A43A74}"/>
          </ac:spMkLst>
        </pc:spChg>
        <pc:spChg chg="add">
          <ac:chgData name="Dawn Coleman" userId="93549fcd-9b9e-458f-b5ce-5f4218cbacf4" providerId="ADAL" clId="{7723138A-9632-4086-B4AA-41DF37508417}" dt="2025-06-23T12:48:23.954" v="1935" actId="26606"/>
          <ac:spMkLst>
            <pc:docMk/>
            <pc:sldMk cId="2079366127" sldId="263"/>
            <ac:spMk id="25" creationId="{C062E60F-5CD4-4268-8359-8076634680E5}"/>
          </ac:spMkLst>
        </pc:spChg>
        <pc:spChg chg="add">
          <ac:chgData name="Dawn Coleman" userId="93549fcd-9b9e-458f-b5ce-5f4218cbacf4" providerId="ADAL" clId="{7723138A-9632-4086-B4AA-41DF37508417}" dt="2025-06-23T12:48:23.954" v="1935" actId="26606"/>
          <ac:spMkLst>
            <pc:docMk/>
            <pc:sldMk cId="2079366127" sldId="263"/>
            <ac:spMk id="27" creationId="{BB341EC3-1810-4D33-BA3F-E2D0AA0ECFB6}"/>
          </ac:spMkLst>
        </pc:spChg>
        <pc:spChg chg="add">
          <ac:chgData name="Dawn Coleman" userId="93549fcd-9b9e-458f-b5ce-5f4218cbacf4" providerId="ADAL" clId="{7723138A-9632-4086-B4AA-41DF37508417}" dt="2025-06-23T12:48:23.954" v="1935" actId="26606"/>
          <ac:spMkLst>
            <pc:docMk/>
            <pc:sldMk cId="2079366127" sldId="263"/>
            <ac:spMk id="29" creationId="{10127CDE-2B99-47A8-BB3C-7D17519105E0}"/>
          </ac:spMkLst>
        </pc:spChg>
        <pc:picChg chg="add mod ord">
          <ac:chgData name="Dawn Coleman" userId="93549fcd-9b9e-458f-b5ce-5f4218cbacf4" providerId="ADAL" clId="{7723138A-9632-4086-B4AA-41DF37508417}" dt="2025-06-23T12:56:31.180" v="2471" actId="1076"/>
          <ac:picMkLst>
            <pc:docMk/>
            <pc:sldMk cId="2079366127" sldId="263"/>
            <ac:picMk id="5" creationId="{25B53723-EA64-EC87-FA9C-E2B6AB017CB1}"/>
          </ac:picMkLst>
        </pc:picChg>
        <pc:picChg chg="add mod">
          <ac:chgData name="Dawn Coleman" userId="93549fcd-9b9e-458f-b5ce-5f4218cbacf4" providerId="ADAL" clId="{7723138A-9632-4086-B4AA-41DF37508417}" dt="2025-06-23T12:56:20.253" v="2467" actId="1076"/>
          <ac:picMkLst>
            <pc:docMk/>
            <pc:sldMk cId="2079366127" sldId="263"/>
            <ac:picMk id="7" creationId="{07DFEBBA-022E-9FE4-1BF2-E641B9033CA8}"/>
          </ac:picMkLst>
        </pc:picChg>
        <pc:picChg chg="add mod">
          <ac:chgData name="Dawn Coleman" userId="93549fcd-9b9e-458f-b5ce-5f4218cbacf4" providerId="ADAL" clId="{7723138A-9632-4086-B4AA-41DF37508417}" dt="2025-06-23T12:56:44.594" v="2476" actId="1076"/>
          <ac:picMkLst>
            <pc:docMk/>
            <pc:sldMk cId="2079366127" sldId="263"/>
            <ac:picMk id="9" creationId="{8B41D571-A4FF-7B90-0E8E-EE119B4C1693}"/>
          </ac:picMkLst>
        </pc:picChg>
        <pc:picChg chg="add mod">
          <ac:chgData name="Dawn Coleman" userId="93549fcd-9b9e-458f-b5ce-5f4218cbacf4" providerId="ADAL" clId="{7723138A-9632-4086-B4AA-41DF37508417}" dt="2025-06-23T12:56:35.109" v="2472" actId="1076"/>
          <ac:picMkLst>
            <pc:docMk/>
            <pc:sldMk cId="2079366127" sldId="263"/>
            <ac:picMk id="17" creationId="{0AF97664-DACB-5C47-4A6D-3D0067CF6257}"/>
          </ac:picMkLst>
        </pc:picChg>
      </pc:sldChg>
    </pc:docChg>
  </pc:docChgLst>
  <pc:docChgLst>
    <pc:chgData name="Dawn Coleman" userId="93549fcd-9b9e-458f-b5ce-5f4218cbacf4" providerId="ADAL" clId="{5DFB8917-65AD-423B-81AA-42AAE51C5889}"/>
    <pc:docChg chg="undo custSel addSld delSld modSld">
      <pc:chgData name="Dawn Coleman" userId="93549fcd-9b9e-458f-b5ce-5f4218cbacf4" providerId="ADAL" clId="{5DFB8917-65AD-423B-81AA-42AAE51C5889}" dt="2025-03-11T10:58:26.015" v="2975" actId="20577"/>
      <pc:docMkLst>
        <pc:docMk/>
      </pc:docMkLst>
      <pc:sldChg chg="modSp mod">
        <pc:chgData name="Dawn Coleman" userId="93549fcd-9b9e-458f-b5ce-5f4218cbacf4" providerId="ADAL" clId="{5DFB8917-65AD-423B-81AA-42AAE51C5889}" dt="2025-03-11T10:03:38.581" v="0" actId="113"/>
        <pc:sldMkLst>
          <pc:docMk/>
          <pc:sldMk cId="3552347694" sldId="256"/>
        </pc:sldMkLst>
      </pc:sldChg>
      <pc:sldChg chg="addSp delSp modSp mod">
        <pc:chgData name="Dawn Coleman" userId="93549fcd-9b9e-458f-b5ce-5f4218cbacf4" providerId="ADAL" clId="{5DFB8917-65AD-423B-81AA-42AAE51C5889}" dt="2025-03-11T10:26:58.875" v="1636" actId="255"/>
        <pc:sldMkLst>
          <pc:docMk/>
          <pc:sldMk cId="3762976423" sldId="257"/>
        </pc:sldMkLst>
      </pc:sldChg>
      <pc:sldChg chg="delSp modSp del mod">
        <pc:chgData name="Dawn Coleman" userId="93549fcd-9b9e-458f-b5ce-5f4218cbacf4" providerId="ADAL" clId="{5DFB8917-65AD-423B-81AA-42AAE51C5889}" dt="2025-03-11T10:19:45.424" v="1174" actId="2696"/>
        <pc:sldMkLst>
          <pc:docMk/>
          <pc:sldMk cId="2487747908" sldId="258"/>
        </pc:sldMkLst>
      </pc:sldChg>
      <pc:sldChg chg="addSp delSp modSp mod setBg setClrOvrMap">
        <pc:chgData name="Dawn Coleman" userId="93549fcd-9b9e-458f-b5ce-5f4218cbacf4" providerId="ADAL" clId="{5DFB8917-65AD-423B-81AA-42AAE51C5889}" dt="2025-03-11T10:27:32.006" v="1662" actId="20577"/>
        <pc:sldMkLst>
          <pc:docMk/>
          <pc:sldMk cId="1771398312" sldId="259"/>
        </pc:sldMkLst>
      </pc:sldChg>
      <pc:sldChg chg="addSp delSp modSp mod setBg setClrOvrMap">
        <pc:chgData name="Dawn Coleman" userId="93549fcd-9b9e-458f-b5ce-5f4218cbacf4" providerId="ADAL" clId="{5DFB8917-65AD-423B-81AA-42AAE51C5889}" dt="2025-03-11T10:28:09.753" v="1689" actId="20577"/>
        <pc:sldMkLst>
          <pc:docMk/>
          <pc:sldMk cId="1890677682" sldId="260"/>
        </pc:sldMkLst>
      </pc:sldChg>
      <pc:sldChg chg="addSp delSp modSp add mod">
        <pc:chgData name="Dawn Coleman" userId="93549fcd-9b9e-458f-b5ce-5f4218cbacf4" providerId="ADAL" clId="{5DFB8917-65AD-423B-81AA-42AAE51C5889}" dt="2025-03-11T10:58:26.015" v="2975" actId="20577"/>
        <pc:sldMkLst>
          <pc:docMk/>
          <pc:sldMk cId="555919094" sldId="261"/>
        </pc:sldMkLst>
      </pc:sldChg>
      <pc:sldChg chg="addSp delSp modSp new mod setBg">
        <pc:chgData name="Dawn Coleman" userId="93549fcd-9b9e-458f-b5ce-5f4218cbacf4" providerId="ADAL" clId="{5DFB8917-65AD-423B-81AA-42AAE51C5889}" dt="2025-03-11T10:42:37.186" v="2839" actId="20577"/>
        <pc:sldMkLst>
          <pc:docMk/>
          <pc:sldMk cId="3565142539" sldId="262"/>
        </pc:sldMkLst>
      </pc:sldChg>
    </pc:docChg>
  </pc:docChgLst>
  <pc:docChgLst>
    <pc:chgData name="Dawn Coleman" userId="735ba2becd9a2a74" providerId="LiveId" clId="{BD6E0EF3-5C92-431D-9696-195E25E0972C}"/>
    <pc:docChg chg="custSel modSld">
      <pc:chgData name="Dawn Coleman" userId="735ba2becd9a2a74" providerId="LiveId" clId="{BD6E0EF3-5C92-431D-9696-195E25E0972C}" dt="2022-03-10T07:49:46.899" v="150" actId="14100"/>
      <pc:docMkLst>
        <pc:docMk/>
      </pc:docMkLst>
      <pc:sldChg chg="modSp mod">
        <pc:chgData name="Dawn Coleman" userId="735ba2becd9a2a74" providerId="LiveId" clId="{BD6E0EF3-5C92-431D-9696-195E25E0972C}" dt="2022-03-10T07:49:46.899" v="150" actId="14100"/>
        <pc:sldMkLst>
          <pc:docMk/>
          <pc:sldMk cId="1890677682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729E-3979-4807-A06D-E39B5AE9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B636C-673A-4985-BA8E-8EA9AEF6D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3835-14EA-47FB-B3EE-3E515518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4EC0C-00C8-4377-9E31-71BF2E36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0631-8F84-4D8E-9016-525DEB2F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B122-40F2-46F4-A8FC-0062B932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C7922-9D71-4AF6-BC8E-FF6F093A5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9671-961C-47B9-AD06-93F7F75C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C237-E26A-46C3-8EDB-E9D8E738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E4D4-E7A7-4CA0-926E-09C76CA8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9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E4377-22A4-4FB5-97CF-0553090B5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B291A-363B-49A5-A22F-E33776F3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7833-B40E-4745-B2C6-6FFAA192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1BDF-5E1A-44C0-9CAA-ABF9CF69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E299-020D-4ED8-BC3E-BD4B9582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7AA8-6A4F-4B05-BA64-D2354A14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CD2E-ACEF-4A9E-9B05-247E4FC31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2BEB-77C8-464A-8840-D8368371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75167-7ECD-4151-A78C-954F16BE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8B38-FA74-4EDC-9E7D-E478AEB3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9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33FC-2976-4A02-BC75-AE9A98EA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6BA34-882A-412A-8FC0-747CF9A2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9903-8968-440A-8E50-CB5001C4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0382A-9CA3-4772-8058-B2DF3D96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BE17D-5873-42B5-B202-79144FD5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9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F5C6-E805-4EBD-8565-E007ACE9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D2F2-FED7-4CD9-AB6F-7373EC15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415D-4CB7-454A-9EC9-6A21503DE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2D110-7F90-4CE0-B43D-7D0A484F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86FA8-9843-4EB0-A223-0EABBB6C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C488C-E149-483C-9862-E6D012B2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908E-9185-4F63-BCF1-4D5287D1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9D21-4D0F-4139-8ED2-296300F4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91D19-04F8-4C4D-ABF9-FBAB73F28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08BDD-4F34-4534-BBB8-7B76E36C6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A8370-42AD-40D0-BBF9-1FE71618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33ED-A8E6-4256-A1F5-EB113DF0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74AB1-44F2-405B-9963-D018C11C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0044E-A07E-48F6-9502-774C4731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EE15-871C-4C9A-9506-D7822BF3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8DBB7-5B7A-40E9-B870-07A88C9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E6015-1A8D-4A4B-B781-7FA0D6F6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204C0-6015-43F6-89AB-15904D0F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3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50441-0980-4197-9348-CC921CB4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ABE5-8D79-4A59-B079-E7E28CE6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4633-D42E-44B8-8111-5D409AB7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9ACE-E967-4B31-BA3E-43C01280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A0AC-C9F7-4541-9B48-90CDF33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AE19D-5C05-4206-8570-81F06895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7DDC0-CB28-4C73-8161-29986213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FEA1E-172E-422D-B6AA-4C6285F0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F9C2-AF3B-45BF-955C-C1B6C598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29C5-A73F-4BB5-93CC-C09F41FE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DCB06-BF55-49C6-8DE6-2A367FC8C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0A1C2-1B74-4AF8-AB48-3822B8A0A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89759-7973-4330-BCEE-04783B9C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8FE25-B9DB-4B35-93E5-ABAA1EDE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6D320-6CF6-496F-9FFB-0347F6EC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2DAFF-FE14-4F4C-86D2-B6605DE0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CDD1D-1E5A-44C1-A9BC-5EAB9955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1A87-2AAA-4733-9121-B5372BC64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D1B7-A92B-43D5-A277-45DABDF5410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717E2-8340-4F24-B501-0A3B2437E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552F-90A8-42F6-884E-9F3109F6A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3270-8D65-42F7-B011-FA177F3BB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salvationist.org.uk/learning/starfish" TargetMode="External"/><Relationship Id="rId7" Type="http://schemas.openxmlformats.org/officeDocument/2006/relationships/hyperlink" Target="https://www.salvationist.org.uk/resources/discipleship/thesmallfishpodcast" TargetMode="External"/><Relationship Id="rId2" Type="http://schemas.openxmlformats.org/officeDocument/2006/relationships/hyperlink" Target="https://www.salvationist.org.uk/resources/schools/ultimate-church-vis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A23BD-84F0-484B-AB79-75436024C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b="1" dirty="0">
                <a:ea typeface="Calibri Light"/>
                <a:cs typeface="Calibri Light"/>
              </a:rPr>
              <a:t>A Brief Overview</a:t>
            </a:r>
            <a:br>
              <a:rPr lang="en-GB" dirty="0">
                <a:ea typeface="Calibri Light"/>
                <a:cs typeface="Calibri Light"/>
              </a:rPr>
            </a:b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9CAE8-E189-48E2-A57E-FDDAA766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GB"/>
              <a:t>Dawn Coleman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oogle Shape;51;p1" descr="A logo for a school uniform&#10;&#10;AI-generated content may be incorrect.">
            <a:extLst>
              <a:ext uri="{FF2B5EF4-FFF2-40B4-BE49-F238E27FC236}">
                <a16:creationId xmlns:a16="http://schemas.microsoft.com/office/drawing/2014/main" id="{0E64A1E4-6F30-4A1F-AA2A-0DACC4F2F90D}"/>
              </a:ext>
            </a:extLst>
          </p:cNvPr>
          <p:cNvPicPr preferRelativeResize="0"/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D7F11-B2C6-489A-9485-10C4A518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Small Start –</a:t>
            </a:r>
            <a:br>
              <a:rPr lang="en-US" sz="5400" b="1" dirty="0"/>
            </a:br>
            <a:r>
              <a:rPr lang="en-US" sz="5400" b="1" dirty="0"/>
              <a:t>Big Impact</a:t>
            </a: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E5B17A9-AE2F-46A7-9D27-A69682A0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r>
              <a:rPr lang="en-US" sz="1600" dirty="0"/>
              <a:t>Inspired by figures from the Child Poverty Action Group in 2018 – School Uniform costings of £175 - £250 for one child in primary or secondary school.</a:t>
            </a:r>
            <a:endParaRPr lang="en-US" sz="1600" dirty="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endParaRPr lang="en-US" sz="1600" dirty="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r>
              <a:rPr lang="en-US" sz="1600" dirty="0">
                <a:ea typeface="Calibri"/>
                <a:cs typeface="Calibri"/>
              </a:rPr>
              <a:t>Stigma around poverty &amp; accepting help – how could we encourage families to access our services?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endParaRPr lang="en-US" sz="1600" dirty="0"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r>
              <a:rPr lang="en-US" sz="1600" dirty="0">
                <a:ea typeface="Calibri"/>
                <a:cs typeface="Calibri"/>
              </a:rPr>
              <a:t>Our first month we received a school mini-bus absolutely FULL of lost property from ONE secondary school – previously destined for the tip. We </a:t>
            </a:r>
            <a:r>
              <a:rPr lang="en-US" sz="1600" dirty="0" err="1">
                <a:ea typeface="Calibri"/>
                <a:cs typeface="Calibri"/>
              </a:rPr>
              <a:t>realised</a:t>
            </a:r>
            <a:r>
              <a:rPr lang="en-US" sz="1600" dirty="0">
                <a:ea typeface="Calibri"/>
                <a:cs typeface="Calibri"/>
              </a:rPr>
              <a:t> many families may use us out of an environmental choice, reducing the stigma on accessing our services.</a:t>
            </a:r>
          </a:p>
        </p:txBody>
      </p:sp>
      <p:pic>
        <p:nvPicPr>
          <p:cNvPr id="5" name="Google Shape;59;p2" descr="A pile of trash&#10;&#10;Description automatically generated with medium confidence">
            <a:extLst>
              <a:ext uri="{FF2B5EF4-FFF2-40B4-BE49-F238E27FC236}">
                <a16:creationId xmlns:a16="http://schemas.microsoft.com/office/drawing/2014/main" id="{835CC5E0-6760-4ECB-B0F6-294F9AFC784E}"/>
              </a:ext>
            </a:extLst>
          </p:cNvPr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629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7DEF2-F12D-FE7B-8F1B-1DF900FE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48EE0-E579-E8E1-2F98-97FAF72F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Our Service</a:t>
            </a:r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BC20953-1B32-7429-2DBB-F280E880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2200" dirty="0">
                <a:ea typeface="Lucida Sans"/>
                <a:cs typeface="Lucida Sans"/>
                <a:sym typeface="Lucida Sans"/>
              </a:rPr>
              <a:t>We promote reuse of items - collecting, washing, checking and re-distributing uniform to ensure use for the full life of the item. We also act as a support &amp; sign-posting service to all families, many of whom do not access any other services.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endParaRPr lang="en-GB" sz="2200" dirty="0">
              <a:ea typeface="Lucida Sans"/>
              <a:cs typeface="Lucida Sans"/>
              <a:sym typeface="Lucida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2200" dirty="0">
                <a:ea typeface="Lucida Sans"/>
                <a:cs typeface="Lucida Sans"/>
                <a:sym typeface="Lucida Sans"/>
              </a:rPr>
              <a:t>We currently have over 8000 items in stock. We have given out over 10,000 items in the last 5 years - many of our items look almost new, especially secondary school PE kits.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en-GB" sz="2200" dirty="0">
              <a:ea typeface="Lucida Sans"/>
              <a:cs typeface="Lucida Sans"/>
              <a:sym typeface="Lucida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200" b="1" dirty="0"/>
              <a:t>May 2018 - One post on social media.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200" b="1" dirty="0"/>
              <a:t>February 2022 - 26 primary schools &amp; 8 secondary schools. 9000 items in - 4500 items out over 4 years.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200" b="1" dirty="0"/>
              <a:t>October 2023 – September 2024 – Over 4000 items out in one year. In one week in September 2024 – 153 items given out.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200" b="1" dirty="0"/>
              <a:t>Spring 2025 – 69 families supported during our 8 week statistics collecting period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GB" sz="2200" b="1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None/>
            </a:pP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3" name="Google Shape;59;p2" descr="A collage of clothes&#10;&#10;Description automatically generated with low confidence">
            <a:extLst>
              <a:ext uri="{FF2B5EF4-FFF2-40B4-BE49-F238E27FC236}">
                <a16:creationId xmlns:a16="http://schemas.microsoft.com/office/drawing/2014/main" id="{54B7E4DD-F288-982C-FB27-3F394702880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50B6B-B9F5-4813-86A8-EC8C988C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Pitfalls &amp; Issues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B1C8C-55A2-4235-8DA6-D87D851B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GB" sz="1800" b="1" dirty="0"/>
              <a:t>Encouraging people to access the project – reducing stigma, promoting environmental values and opening up access routes</a:t>
            </a:r>
          </a:p>
          <a:p>
            <a:r>
              <a:rPr lang="en-GB" sz="1800" b="1" dirty="0"/>
              <a:t>Storage issues and unsuitable donations</a:t>
            </a:r>
          </a:p>
          <a:p>
            <a:r>
              <a:rPr lang="en-GB" sz="1800" b="1" dirty="0"/>
              <a:t>Managing expectations and expansion demands</a:t>
            </a:r>
          </a:p>
          <a:p>
            <a:r>
              <a:rPr lang="en-GB" sz="1800" b="1" dirty="0"/>
              <a:t>Volunteer recruitment and retention</a:t>
            </a:r>
          </a:p>
          <a:p>
            <a:r>
              <a:rPr lang="en-GB" sz="1800" b="1" dirty="0"/>
              <a:t>Excess stock</a:t>
            </a:r>
          </a:p>
        </p:txBody>
      </p:sp>
      <p:pic>
        <p:nvPicPr>
          <p:cNvPr id="4" name="Google Shape;61;p2">
            <a:extLst>
              <a:ext uri="{FF2B5EF4-FFF2-40B4-BE49-F238E27FC236}">
                <a16:creationId xmlns:a16="http://schemas.microsoft.com/office/drawing/2014/main" id="{9FB764B5-0020-4DDD-957E-78F74D8BD4A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6760" r="-1" b="184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713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7BE75-9E93-44CE-A382-A5FBFE16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68" y="1163296"/>
            <a:ext cx="6894576" cy="967556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Access &amp; Contact details</a:t>
            </a:r>
          </a:p>
        </p:txBody>
      </p:sp>
      <p:sp>
        <p:nvSpPr>
          <p:cNvPr id="7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8C6173-03B7-4310-B9C6-34FBAC76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173470"/>
          </a:xfrm>
        </p:spPr>
        <p:txBody>
          <a:bodyPr>
            <a:normAutofit/>
          </a:bodyPr>
          <a:lstStyle/>
          <a:p>
            <a:r>
              <a:rPr lang="en-US" sz="1700" dirty="0"/>
              <a:t>Our project is open access to the community – we can accept confidential referrals through family workers, schools, refugee projects, but also through direct requests and walk-ins from families themselves. There is no income requirement or proof needed and uniform can either be taken for free or for a ‘pay as you can afford’ donation.</a:t>
            </a:r>
          </a:p>
          <a:p>
            <a:r>
              <a:rPr lang="en-US" sz="1700" b="1" dirty="0"/>
              <a:t>Facebook – ‘Shipley Area School Uniform Bank’</a:t>
            </a:r>
          </a:p>
          <a:p>
            <a:r>
              <a:rPr lang="en-US" sz="1700" b="1" dirty="0"/>
              <a:t>Email – Dawn.Coleman@salvationarmy.org.uk</a:t>
            </a:r>
          </a:p>
          <a:p>
            <a:r>
              <a:rPr lang="en-US" sz="1700" dirty="0"/>
              <a:t>We currently have a central shop unit in Shipley with regular opening hours, open all year round with some variation in school holidays.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8FAF9-3D92-0552-8EB6-8E5F40FC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07" y="1353675"/>
            <a:ext cx="3994946" cy="33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ack of clothes in a store&#10;&#10;AI-generated content may be incorrect.">
            <a:extLst>
              <a:ext uri="{FF2B5EF4-FFF2-40B4-BE49-F238E27FC236}">
                <a16:creationId xmlns:a16="http://schemas.microsoft.com/office/drawing/2014/main" id="{AEF86052-D2AF-27A6-BDBA-A1789B522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19902" b="3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13" name="Picture 12" descr="A white shelving unit with different items&#10;&#10;AI-generated content may be incorrect.">
            <a:extLst>
              <a:ext uri="{FF2B5EF4-FFF2-40B4-BE49-F238E27FC236}">
                <a16:creationId xmlns:a16="http://schemas.microsoft.com/office/drawing/2014/main" id="{6D36F204-5984-8855-0068-345D07E0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r="1" b="1"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41854-53D0-5737-F182-942C327B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1015409"/>
            <a:ext cx="4231758" cy="1125102"/>
          </a:xfrm>
        </p:spPr>
        <p:txBody>
          <a:bodyPr anchor="b">
            <a:norm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Looking to the Future…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ACE96BF-7A5E-3160-D44D-BACA7CA0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081" y="2265439"/>
            <a:ext cx="4420340" cy="3777967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now have a 20 hours paid staff role - funded through the Salvation Army Innovations Fund for 3 years.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would like to build relationships further with schools to work with them on widening access to our service &amp; providing feedback from families on uniform policy issues. We are available to attend parent events at schools.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looking into being able to offer Environmental Workshops for school, planned in line with the National Curriculum.</a:t>
            </a: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need to find a solution to support the wider Bradford District &amp; ease our stock issues.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A group of clothes in a closet&#10;&#10;AI-generated content may be incorrect.">
            <a:extLst>
              <a:ext uri="{FF2B5EF4-FFF2-40B4-BE49-F238E27FC236}">
                <a16:creationId xmlns:a16="http://schemas.microsoft.com/office/drawing/2014/main" id="{66792A3D-ED05-EFCB-823F-87317D2B6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r="15840" b="1"/>
          <a:stretch/>
        </p:blipFill>
        <p:spPr>
          <a:xfrm>
            <a:off x="9487538" y="10"/>
            <a:ext cx="2704462" cy="3418353"/>
          </a:xfrm>
          <a:prstGeom prst="rect">
            <a:avLst/>
          </a:prstGeom>
        </p:spPr>
      </p:pic>
      <p:pic>
        <p:nvPicPr>
          <p:cNvPr id="9" name="Picture 8" descr="A room with white shelves with clothes and shoes&#10;&#10;AI-generated content may be incorrect.">
            <a:extLst>
              <a:ext uri="{FF2B5EF4-FFF2-40B4-BE49-F238E27FC236}">
                <a16:creationId xmlns:a16="http://schemas.microsoft.com/office/drawing/2014/main" id="{228BF5A5-FDAB-69A0-23AB-C5296C2D4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9982" b="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BA652-D7F7-CD34-CC85-E7E27193910D}"/>
              </a:ext>
            </a:extLst>
          </p:cNvPr>
          <p:cNvSpPr txBox="1"/>
          <p:nvPr/>
        </p:nvSpPr>
        <p:spPr>
          <a:xfrm rot="21389673">
            <a:off x="3114869" y="253856"/>
            <a:ext cx="596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We now stock stationery, sanitary towels, revision books, reading books, football boots, coats, summer uniform and much more…….</a:t>
            </a:r>
          </a:p>
        </p:txBody>
      </p:sp>
    </p:spTree>
    <p:extLst>
      <p:ext uri="{BB962C8B-B14F-4D97-AF65-F5344CB8AC3E}">
        <p14:creationId xmlns:p14="http://schemas.microsoft.com/office/powerpoint/2010/main" val="356514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E21E0-CEF6-2197-C113-33125B0B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Support from Shipley Salvation Army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D695-C207-D73C-2774-50D73AAB8D00}"/>
              </a:ext>
            </a:extLst>
          </p:cNvPr>
          <p:cNvSpPr txBox="1"/>
          <p:nvPr/>
        </p:nvSpPr>
        <p:spPr>
          <a:xfrm>
            <a:off x="4333240" y="288350"/>
            <a:ext cx="7611447" cy="206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50" dirty="0"/>
              <a:t>The Salvation Army has many resources available to support schools, children and families.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50" dirty="0"/>
              <a:t>We may be able to provide volunteers for activities such as supporting reading in schools, leading an assembly, or helping with faith-based projects – please ask us!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50" dirty="0"/>
              <a:t>When our building project is complete (2026-2027), we may be able to offer more services such an Ultimate Church Visit, or possibly look into the Starfish Mentoring </a:t>
            </a:r>
            <a:r>
              <a:rPr lang="en-US" sz="1550" dirty="0" err="1"/>
              <a:t>programme</a:t>
            </a:r>
            <a:r>
              <a:rPr lang="en-US" sz="1550" dirty="0"/>
              <a:t> if we have interest from local schools. These are Free Universal Services  - find out more at </a:t>
            </a:r>
            <a:r>
              <a:rPr lang="en-US" sz="1550" dirty="0">
                <a:hlinkClick r:id="rId2"/>
              </a:rPr>
              <a:t>https://www.salvationist.org.uk/resources/schools/ultimate-church-visit</a:t>
            </a:r>
            <a:r>
              <a:rPr lang="en-US" sz="1550" dirty="0"/>
              <a:t> and </a:t>
            </a:r>
            <a:r>
              <a:rPr lang="en-US" sz="1550" dirty="0">
                <a:hlinkClick r:id="rId3"/>
              </a:rPr>
              <a:t>https://www.salvationist.org.uk/learning/starfish</a:t>
            </a:r>
            <a:r>
              <a:rPr lang="en-US" sz="1550" dirty="0"/>
              <a:t>.  We will be in touch!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53723-EA64-EC87-FA9C-E2B6AB017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" y="2633894"/>
            <a:ext cx="3935756" cy="3935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41D571-A4FF-7B90-0E8E-EE119B4C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983" y="4506305"/>
            <a:ext cx="2662127" cy="2156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FEBBA-022E-9FE4-1BF2-E641B9033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672" y="4296892"/>
            <a:ext cx="3584448" cy="23657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21F965-6CA3-398D-9671-D92A3FC40DAC}"/>
              </a:ext>
            </a:extLst>
          </p:cNvPr>
          <p:cNvSpPr txBox="1"/>
          <p:nvPr/>
        </p:nvSpPr>
        <p:spPr>
          <a:xfrm>
            <a:off x="4617636" y="2561108"/>
            <a:ext cx="3392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https://www.salvationist.org.uk/resources/discipleship/thesmallfishpodcast</a:t>
            </a:r>
            <a:r>
              <a:rPr lang="en-GB" dirty="0"/>
              <a:t>.</a:t>
            </a:r>
          </a:p>
          <a:p>
            <a:r>
              <a:rPr lang="en-GB" dirty="0"/>
              <a:t>A FREE digital resource to support transition from primary to secondary.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F97664-DACB-5C47-4A6D-3D0067CF6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1910" y="282762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Theme</vt:lpstr>
      <vt:lpstr>A Brief Overview </vt:lpstr>
      <vt:lpstr>Small Start – Big Impact</vt:lpstr>
      <vt:lpstr>Our Service</vt:lpstr>
      <vt:lpstr>Pitfalls &amp; Issues</vt:lpstr>
      <vt:lpstr>Access &amp; Contact details</vt:lpstr>
      <vt:lpstr>Looking to the Future…</vt:lpstr>
      <vt:lpstr>Support from Shipley Salvation Army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Environmental Impact</dc:title>
  <dc:creator>Dawn Coleman</dc:creator>
  <cp:lastModifiedBy>Dawn Coleman</cp:lastModifiedBy>
  <cp:revision>44</cp:revision>
  <dcterms:created xsi:type="dcterms:W3CDTF">2022-03-10T07:07:30Z</dcterms:created>
  <dcterms:modified xsi:type="dcterms:W3CDTF">2025-06-25T09:03:42Z</dcterms:modified>
</cp:coreProperties>
</file>