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Bricolage Grotesque" panose="020B0604020202020204" charset="0"/>
      <p:regular r:id="rId8"/>
    </p:embeddedFont>
    <p:embeddedFont>
      <p:font typeface="Bricolage Grotesque Bold" panose="020B0604020202020204" charset="0"/>
      <p:regular r:id="rId9"/>
    </p:embeddedFont>
    <p:embeddedFont>
      <p:font typeface="Bricolage Grotesque Medium" panose="020B0604020202020204" charset="0"/>
      <p:regular r:id="rId10"/>
    </p:embeddedFont>
    <p:embeddedFont>
      <p:font typeface="TT Supermolot Neue Expanded" panose="020B0604020202020204" charset="0"/>
      <p:regular r:id="rId11"/>
    </p:embeddedFont>
    <p:embeddedFont>
      <p:font typeface="TT Supermolot Neue Expanded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128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svg"/><Relationship Id="rId7" Type="http://schemas.openxmlformats.org/officeDocument/2006/relationships/hyperlink" Target="https://drive.google.com/file/d/1912VVKNWzvxP3SX2Nac2WavFICfd6OEm/view?usp=drivesd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6.svg"/><Relationship Id="rId7" Type="http://schemas.openxmlformats.org/officeDocument/2006/relationships/image" Target="../media/image2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21.png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svg"/><Relationship Id="rId7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orms.gle/YS28CA21XQEruPn17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6288" y="1302919"/>
            <a:ext cx="16230600" cy="7861515"/>
            <a:chOff x="0" y="0"/>
            <a:chExt cx="1391322" cy="6739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1322" cy="673906"/>
            </a:xfrm>
            <a:custGeom>
              <a:avLst/>
              <a:gdLst/>
              <a:ahLst/>
              <a:cxnLst/>
              <a:rect l="l" t="t" r="r" b="b"/>
              <a:pathLst>
                <a:path w="1391322" h="673906">
                  <a:moveTo>
                    <a:pt x="23850" y="0"/>
                  </a:moveTo>
                  <a:lnTo>
                    <a:pt x="1367472" y="0"/>
                  </a:lnTo>
                  <a:cubicBezTo>
                    <a:pt x="1373798" y="0"/>
                    <a:pt x="1379864" y="2513"/>
                    <a:pt x="1384337" y="6985"/>
                  </a:cubicBezTo>
                  <a:cubicBezTo>
                    <a:pt x="1388810" y="11458"/>
                    <a:pt x="1391322" y="17524"/>
                    <a:pt x="1391322" y="23850"/>
                  </a:cubicBezTo>
                  <a:lnTo>
                    <a:pt x="1391322" y="650056"/>
                  </a:lnTo>
                  <a:cubicBezTo>
                    <a:pt x="1391322" y="663228"/>
                    <a:pt x="1380644" y="673906"/>
                    <a:pt x="1367472" y="673906"/>
                  </a:cubicBezTo>
                  <a:lnTo>
                    <a:pt x="23850" y="673906"/>
                  </a:lnTo>
                  <a:cubicBezTo>
                    <a:pt x="17524" y="673906"/>
                    <a:pt x="11458" y="671393"/>
                    <a:pt x="6985" y="666921"/>
                  </a:cubicBezTo>
                  <a:cubicBezTo>
                    <a:pt x="2513" y="662448"/>
                    <a:pt x="0" y="656382"/>
                    <a:pt x="0" y="650056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821D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1322" cy="712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5488334" y="-739568"/>
            <a:ext cx="12087720" cy="1208772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AD5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068968" y="526221"/>
            <a:ext cx="3702391" cy="30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800" spc="36">
                <a:solidFill>
                  <a:srgbClr val="821D3B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Powered by:</a:t>
            </a:r>
          </a:p>
        </p:txBody>
      </p:sp>
      <p:sp>
        <p:nvSpPr>
          <p:cNvPr id="9" name="Freeform 9"/>
          <p:cNvSpPr/>
          <p:nvPr/>
        </p:nvSpPr>
        <p:spPr>
          <a:xfrm rot="1063504">
            <a:off x="15527016" y="6886957"/>
            <a:ext cx="1935099" cy="2691489"/>
          </a:xfrm>
          <a:custGeom>
            <a:avLst/>
            <a:gdLst/>
            <a:ahLst/>
            <a:cxnLst/>
            <a:rect l="l" t="t" r="r" b="b"/>
            <a:pathLst>
              <a:path w="1935099" h="2691489">
                <a:moveTo>
                  <a:pt x="0" y="0"/>
                </a:moveTo>
                <a:lnTo>
                  <a:pt x="1935099" y="0"/>
                </a:lnTo>
                <a:lnTo>
                  <a:pt x="1935099" y="2691489"/>
                </a:lnTo>
                <a:lnTo>
                  <a:pt x="0" y="26914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flipH="1">
            <a:off x="-312488" y="6901015"/>
            <a:ext cx="2682375" cy="3757998"/>
          </a:xfrm>
          <a:custGeom>
            <a:avLst/>
            <a:gdLst/>
            <a:ahLst/>
            <a:cxnLst/>
            <a:rect l="l" t="t" r="r" b="b"/>
            <a:pathLst>
              <a:path w="2682375" h="3757998">
                <a:moveTo>
                  <a:pt x="2682376" y="0"/>
                </a:moveTo>
                <a:lnTo>
                  <a:pt x="0" y="0"/>
                </a:lnTo>
                <a:lnTo>
                  <a:pt x="0" y="3757999"/>
                </a:lnTo>
                <a:lnTo>
                  <a:pt x="2682376" y="3757999"/>
                </a:lnTo>
                <a:lnTo>
                  <a:pt x="2682376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255614" y="3361533"/>
            <a:ext cx="6066161" cy="6066161"/>
          </a:xfrm>
          <a:custGeom>
            <a:avLst/>
            <a:gdLst/>
            <a:ahLst/>
            <a:cxnLst/>
            <a:rect l="l" t="t" r="r" b="b"/>
            <a:pathLst>
              <a:path w="6066161" h="6066161">
                <a:moveTo>
                  <a:pt x="0" y="0"/>
                </a:moveTo>
                <a:lnTo>
                  <a:pt x="6066161" y="0"/>
                </a:lnTo>
                <a:lnTo>
                  <a:pt x="6066161" y="6066161"/>
                </a:lnTo>
                <a:lnTo>
                  <a:pt x="0" y="60661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-870953" y="827211"/>
            <a:ext cx="6066161" cy="6066161"/>
          </a:xfrm>
          <a:custGeom>
            <a:avLst/>
            <a:gdLst/>
            <a:ahLst/>
            <a:cxnLst/>
            <a:rect l="l" t="t" r="r" b="b"/>
            <a:pathLst>
              <a:path w="6066161" h="6066161">
                <a:moveTo>
                  <a:pt x="0" y="0"/>
                </a:moveTo>
                <a:lnTo>
                  <a:pt x="6066161" y="0"/>
                </a:lnTo>
                <a:lnTo>
                  <a:pt x="6066161" y="6066161"/>
                </a:lnTo>
                <a:lnTo>
                  <a:pt x="0" y="60661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 rot="-994774">
            <a:off x="13930752" y="6968299"/>
            <a:ext cx="1967892" cy="2652687"/>
          </a:xfrm>
          <a:custGeom>
            <a:avLst/>
            <a:gdLst/>
            <a:ahLst/>
            <a:cxnLst/>
            <a:rect l="l" t="t" r="r" b="b"/>
            <a:pathLst>
              <a:path w="1967892" h="2652687">
                <a:moveTo>
                  <a:pt x="0" y="0"/>
                </a:moveTo>
                <a:lnTo>
                  <a:pt x="1967892" y="0"/>
                </a:lnTo>
                <a:lnTo>
                  <a:pt x="1967892" y="2652686"/>
                </a:lnTo>
                <a:lnTo>
                  <a:pt x="0" y="26526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96" t="-3375" r="-2645" b="-371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4" name="Group 14"/>
          <p:cNvGrpSpPr/>
          <p:nvPr/>
        </p:nvGrpSpPr>
        <p:grpSpPr>
          <a:xfrm>
            <a:off x="8078487" y="5790837"/>
            <a:ext cx="1005768" cy="47625"/>
            <a:chOff x="0" y="0"/>
            <a:chExt cx="264894" cy="125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64893" cy="12543"/>
            </a:xfrm>
            <a:custGeom>
              <a:avLst/>
              <a:gdLst/>
              <a:ahLst/>
              <a:cxnLst/>
              <a:rect l="l" t="t" r="r" b="b"/>
              <a:pathLst>
                <a:path w="264893" h="12543">
                  <a:moveTo>
                    <a:pt x="6272" y="0"/>
                  </a:moveTo>
                  <a:lnTo>
                    <a:pt x="258622" y="0"/>
                  </a:lnTo>
                  <a:cubicBezTo>
                    <a:pt x="260285" y="0"/>
                    <a:pt x="261880" y="661"/>
                    <a:pt x="263057" y="1837"/>
                  </a:cubicBezTo>
                  <a:cubicBezTo>
                    <a:pt x="264233" y="3013"/>
                    <a:pt x="264893" y="4608"/>
                    <a:pt x="264893" y="6272"/>
                  </a:cubicBezTo>
                  <a:lnTo>
                    <a:pt x="264893" y="6272"/>
                  </a:lnTo>
                  <a:cubicBezTo>
                    <a:pt x="264893" y="7935"/>
                    <a:pt x="264233" y="9530"/>
                    <a:pt x="263057" y="10706"/>
                  </a:cubicBezTo>
                  <a:cubicBezTo>
                    <a:pt x="261880" y="11882"/>
                    <a:pt x="260285" y="12543"/>
                    <a:pt x="258622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AD5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64894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373417" y="5728476"/>
            <a:ext cx="6618264" cy="389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51"/>
              </a:lnSpc>
            </a:pPr>
            <a:r>
              <a:rPr lang="en-US" sz="2811" b="1">
                <a:solidFill>
                  <a:srgbClr val="FFAD57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01 SEPTEMBER - 10 DECEMBER 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8486340" y="6016628"/>
            <a:ext cx="597915" cy="47625"/>
            <a:chOff x="0" y="0"/>
            <a:chExt cx="157475" cy="1254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7475" cy="12543"/>
            </a:xfrm>
            <a:custGeom>
              <a:avLst/>
              <a:gdLst/>
              <a:ahLst/>
              <a:cxnLst/>
              <a:rect l="l" t="t" r="r" b="b"/>
              <a:pathLst>
                <a:path w="157475" h="12543">
                  <a:moveTo>
                    <a:pt x="6272" y="0"/>
                  </a:moveTo>
                  <a:lnTo>
                    <a:pt x="151204" y="0"/>
                  </a:lnTo>
                  <a:cubicBezTo>
                    <a:pt x="152867" y="0"/>
                    <a:pt x="154462" y="661"/>
                    <a:pt x="155639" y="1837"/>
                  </a:cubicBezTo>
                  <a:cubicBezTo>
                    <a:pt x="156815" y="3013"/>
                    <a:pt x="157475" y="4608"/>
                    <a:pt x="157475" y="6272"/>
                  </a:cubicBezTo>
                  <a:lnTo>
                    <a:pt x="157475" y="6272"/>
                  </a:lnTo>
                  <a:cubicBezTo>
                    <a:pt x="157475" y="7935"/>
                    <a:pt x="156815" y="9530"/>
                    <a:pt x="155639" y="10706"/>
                  </a:cubicBezTo>
                  <a:cubicBezTo>
                    <a:pt x="154462" y="11882"/>
                    <a:pt x="152867" y="12543"/>
                    <a:pt x="15120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AD5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747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812705" y="5790837"/>
            <a:ext cx="1005768" cy="47625"/>
            <a:chOff x="0" y="0"/>
            <a:chExt cx="264894" cy="1254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64893" cy="12543"/>
            </a:xfrm>
            <a:custGeom>
              <a:avLst/>
              <a:gdLst/>
              <a:ahLst/>
              <a:cxnLst/>
              <a:rect l="l" t="t" r="r" b="b"/>
              <a:pathLst>
                <a:path w="264893" h="12543">
                  <a:moveTo>
                    <a:pt x="6272" y="0"/>
                  </a:moveTo>
                  <a:lnTo>
                    <a:pt x="258622" y="0"/>
                  </a:lnTo>
                  <a:cubicBezTo>
                    <a:pt x="260285" y="0"/>
                    <a:pt x="261880" y="661"/>
                    <a:pt x="263057" y="1837"/>
                  </a:cubicBezTo>
                  <a:cubicBezTo>
                    <a:pt x="264233" y="3013"/>
                    <a:pt x="264893" y="4608"/>
                    <a:pt x="264893" y="6272"/>
                  </a:cubicBezTo>
                  <a:lnTo>
                    <a:pt x="264893" y="6272"/>
                  </a:lnTo>
                  <a:cubicBezTo>
                    <a:pt x="264893" y="7935"/>
                    <a:pt x="264233" y="9530"/>
                    <a:pt x="263057" y="10706"/>
                  </a:cubicBezTo>
                  <a:cubicBezTo>
                    <a:pt x="261880" y="11882"/>
                    <a:pt x="260285" y="12543"/>
                    <a:pt x="258622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AD5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64894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812705" y="6016628"/>
            <a:ext cx="597915" cy="47625"/>
            <a:chOff x="0" y="0"/>
            <a:chExt cx="157475" cy="1254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7475" cy="12543"/>
            </a:xfrm>
            <a:custGeom>
              <a:avLst/>
              <a:gdLst/>
              <a:ahLst/>
              <a:cxnLst/>
              <a:rect l="l" t="t" r="r" b="b"/>
              <a:pathLst>
                <a:path w="157475" h="12543">
                  <a:moveTo>
                    <a:pt x="6272" y="0"/>
                  </a:moveTo>
                  <a:lnTo>
                    <a:pt x="151204" y="0"/>
                  </a:lnTo>
                  <a:cubicBezTo>
                    <a:pt x="152867" y="0"/>
                    <a:pt x="154462" y="661"/>
                    <a:pt x="155639" y="1837"/>
                  </a:cubicBezTo>
                  <a:cubicBezTo>
                    <a:pt x="156815" y="3013"/>
                    <a:pt x="157475" y="4608"/>
                    <a:pt x="157475" y="6272"/>
                  </a:cubicBezTo>
                  <a:lnTo>
                    <a:pt x="157475" y="6272"/>
                  </a:lnTo>
                  <a:cubicBezTo>
                    <a:pt x="157475" y="7935"/>
                    <a:pt x="156815" y="9530"/>
                    <a:pt x="155639" y="10706"/>
                  </a:cubicBezTo>
                  <a:cubicBezTo>
                    <a:pt x="154462" y="11882"/>
                    <a:pt x="152867" y="12543"/>
                    <a:pt x="15120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AD5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57475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944827" y="9427694"/>
            <a:ext cx="6749702" cy="47625"/>
            <a:chOff x="0" y="0"/>
            <a:chExt cx="1777699" cy="1254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777699" cy="12543"/>
            </a:xfrm>
            <a:custGeom>
              <a:avLst/>
              <a:gdLst/>
              <a:ahLst/>
              <a:cxnLst/>
              <a:rect l="l" t="t" r="r" b="b"/>
              <a:pathLst>
                <a:path w="1777699" h="12543">
                  <a:moveTo>
                    <a:pt x="6272" y="0"/>
                  </a:moveTo>
                  <a:lnTo>
                    <a:pt x="1771428" y="0"/>
                  </a:lnTo>
                  <a:cubicBezTo>
                    <a:pt x="1773091" y="0"/>
                    <a:pt x="1774686" y="661"/>
                    <a:pt x="1775863" y="1837"/>
                  </a:cubicBezTo>
                  <a:cubicBezTo>
                    <a:pt x="1777039" y="3013"/>
                    <a:pt x="1777699" y="4608"/>
                    <a:pt x="1777699" y="6272"/>
                  </a:cubicBezTo>
                  <a:lnTo>
                    <a:pt x="1777699" y="6272"/>
                  </a:lnTo>
                  <a:cubicBezTo>
                    <a:pt x="1777699" y="7935"/>
                    <a:pt x="1777039" y="9530"/>
                    <a:pt x="1775863" y="10706"/>
                  </a:cubicBezTo>
                  <a:cubicBezTo>
                    <a:pt x="1774686" y="11882"/>
                    <a:pt x="1773091" y="12543"/>
                    <a:pt x="1771428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21D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777699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368591" y="1867956"/>
            <a:ext cx="5840208" cy="6912058"/>
          </a:xfrm>
          <a:custGeom>
            <a:avLst/>
            <a:gdLst/>
            <a:ahLst/>
            <a:cxnLst/>
            <a:rect l="l" t="t" r="r" b="b"/>
            <a:pathLst>
              <a:path w="5840208" h="6912058">
                <a:moveTo>
                  <a:pt x="0" y="0"/>
                </a:moveTo>
                <a:lnTo>
                  <a:pt x="5840208" y="0"/>
                </a:lnTo>
                <a:lnTo>
                  <a:pt x="5840208" y="6912058"/>
                </a:lnTo>
                <a:lnTo>
                  <a:pt x="0" y="69120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TextBox 31"/>
          <p:cNvSpPr txBox="1"/>
          <p:nvPr/>
        </p:nvSpPr>
        <p:spPr>
          <a:xfrm>
            <a:off x="9605689" y="7837692"/>
            <a:ext cx="2512218" cy="28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8"/>
              </a:lnSpc>
            </a:pPr>
            <a:r>
              <a:rPr lang="en-US" sz="2074" b="1">
                <a:solidFill>
                  <a:srgbClr val="FFAD57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UP FOR GRABS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792427" y="2409695"/>
            <a:ext cx="11461767" cy="152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81"/>
              </a:lnSpc>
            </a:pPr>
            <a:r>
              <a:rPr lang="en-US" sz="11030" b="1">
                <a:solidFill>
                  <a:srgbClr val="FFAD57">
                    <a:alpha val="6667"/>
                  </a:srgbClr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BATTLE DECK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792427" y="3721443"/>
            <a:ext cx="10346160" cy="1582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83"/>
              </a:lnSpc>
            </a:pPr>
            <a:r>
              <a:rPr lang="en-US" sz="11413" b="1">
                <a:solidFill>
                  <a:srgbClr val="FFAD57">
                    <a:alpha val="5882"/>
                  </a:srgbClr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ROAD SHOW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872131" y="1665463"/>
            <a:ext cx="6721061" cy="79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8"/>
              </a:lnSpc>
            </a:pPr>
            <a:r>
              <a:rPr lang="en-US" sz="4960" b="1" spc="99">
                <a:solidFill>
                  <a:srgbClr val="FFAD57">
                    <a:alpha val="6667"/>
                  </a:srgbClr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DARTBOARD MATHS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68591" y="231836"/>
            <a:ext cx="6104164" cy="450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3"/>
              </a:lnSpc>
            </a:pPr>
            <a:r>
              <a:rPr lang="en-US" sz="3213" b="1">
                <a:solidFill>
                  <a:srgbClr val="821D3B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BRADFORD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294105" y="9497072"/>
            <a:ext cx="2253134" cy="566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1"/>
              </a:lnSpc>
            </a:pPr>
            <a:r>
              <a:rPr lang="en-US" sz="1471" b="1">
                <a:solidFill>
                  <a:srgbClr val="821D3B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HOSTED BY </a:t>
            </a:r>
          </a:p>
          <a:p>
            <a:pPr algn="l">
              <a:lnSpc>
                <a:spcPts val="2251"/>
              </a:lnSpc>
            </a:pPr>
            <a:r>
              <a:rPr lang="en-US" sz="1471" b="1">
                <a:solidFill>
                  <a:srgbClr val="821D3B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DEVON PETERSEN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905852" y="6627697"/>
            <a:ext cx="8722699" cy="133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03"/>
              </a:lnSpc>
            </a:pPr>
            <a:r>
              <a:rPr lang="en-US" sz="9622" b="1">
                <a:solidFill>
                  <a:srgbClr val="FFAD57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PRIZES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944827" y="3841597"/>
            <a:ext cx="10346160" cy="1582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83"/>
              </a:lnSpc>
            </a:pPr>
            <a:r>
              <a:rPr lang="en-US" sz="11413" b="1">
                <a:solidFill>
                  <a:srgbClr val="FFAD57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ROAD SHOW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944827" y="2562095"/>
            <a:ext cx="11461767" cy="152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81"/>
              </a:lnSpc>
            </a:pPr>
            <a:r>
              <a:rPr lang="en-US" sz="11030" b="1">
                <a:solidFill>
                  <a:srgbClr val="FFAD57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BATTLE DECK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959147" y="1596392"/>
            <a:ext cx="6721061" cy="79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8"/>
              </a:lnSpc>
            </a:pPr>
            <a:r>
              <a:rPr lang="en-US" sz="4960" b="1" spc="99">
                <a:solidFill>
                  <a:srgbClr val="821D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DARTBOARD MATHS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050124" y="9690466"/>
            <a:ext cx="2909747" cy="21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7"/>
              </a:lnSpc>
            </a:pPr>
            <a:r>
              <a:rPr lang="en-US" sz="1473" b="1">
                <a:solidFill>
                  <a:srgbClr val="FFAD57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TERMS AND CONDITIONS </a:t>
            </a:r>
          </a:p>
        </p:txBody>
      </p:sp>
      <p:sp>
        <p:nvSpPr>
          <p:cNvPr id="42" name="Freeform 42"/>
          <p:cNvSpPr/>
          <p:nvPr/>
        </p:nvSpPr>
        <p:spPr>
          <a:xfrm>
            <a:off x="14526905" y="97899"/>
            <a:ext cx="3069767" cy="1109770"/>
          </a:xfrm>
          <a:custGeom>
            <a:avLst/>
            <a:gdLst/>
            <a:ahLst/>
            <a:cxnLst/>
            <a:rect l="l" t="t" r="r" b="b"/>
            <a:pathLst>
              <a:path w="3069767" h="1109770">
                <a:moveTo>
                  <a:pt x="0" y="0"/>
                </a:moveTo>
                <a:lnTo>
                  <a:pt x="3069768" y="0"/>
                </a:lnTo>
                <a:lnTo>
                  <a:pt x="3069768" y="1109770"/>
                </a:lnTo>
                <a:lnTo>
                  <a:pt x="0" y="11097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391322" cy="705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1322" cy="705459"/>
            </a:xfrm>
            <a:custGeom>
              <a:avLst/>
              <a:gdLst/>
              <a:ahLst/>
              <a:cxnLst/>
              <a:rect l="l" t="t" r="r" b="b"/>
              <a:pathLst>
                <a:path w="1391322" h="705459">
                  <a:moveTo>
                    <a:pt x="23850" y="0"/>
                  </a:moveTo>
                  <a:lnTo>
                    <a:pt x="1367472" y="0"/>
                  </a:lnTo>
                  <a:cubicBezTo>
                    <a:pt x="1373798" y="0"/>
                    <a:pt x="1379864" y="2513"/>
                    <a:pt x="1384337" y="6985"/>
                  </a:cubicBezTo>
                  <a:cubicBezTo>
                    <a:pt x="1388810" y="11458"/>
                    <a:pt x="1391322" y="17524"/>
                    <a:pt x="1391322" y="23850"/>
                  </a:cubicBezTo>
                  <a:lnTo>
                    <a:pt x="1391322" y="681609"/>
                  </a:lnTo>
                  <a:cubicBezTo>
                    <a:pt x="1391322" y="694781"/>
                    <a:pt x="1380644" y="705459"/>
                    <a:pt x="1367472" y="705459"/>
                  </a:cubicBezTo>
                  <a:lnTo>
                    <a:pt x="23850" y="705459"/>
                  </a:lnTo>
                  <a:cubicBezTo>
                    <a:pt x="17524" y="705459"/>
                    <a:pt x="11458" y="702946"/>
                    <a:pt x="6985" y="698474"/>
                  </a:cubicBezTo>
                  <a:cubicBezTo>
                    <a:pt x="2513" y="694001"/>
                    <a:pt x="0" y="687935"/>
                    <a:pt x="0" y="68160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821D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1322" cy="743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739527">
            <a:off x="6643479" y="-1463913"/>
            <a:ext cx="14500362" cy="14029100"/>
          </a:xfrm>
          <a:custGeom>
            <a:avLst/>
            <a:gdLst/>
            <a:ahLst/>
            <a:cxnLst/>
            <a:rect l="l" t="t" r="r" b="b"/>
            <a:pathLst>
              <a:path w="14500362" h="14029100">
                <a:moveTo>
                  <a:pt x="0" y="0"/>
                </a:moveTo>
                <a:lnTo>
                  <a:pt x="14500362" y="0"/>
                </a:lnTo>
                <a:lnTo>
                  <a:pt x="14500362" y="14029100"/>
                </a:lnTo>
                <a:lnTo>
                  <a:pt x="0" y="1402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9144000" y="6692662"/>
            <a:ext cx="2360304" cy="2089517"/>
            <a:chOff x="0" y="0"/>
            <a:chExt cx="202330" cy="1791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2330" cy="179118"/>
            </a:xfrm>
            <a:custGeom>
              <a:avLst/>
              <a:gdLst/>
              <a:ahLst/>
              <a:cxnLst/>
              <a:rect l="l" t="t" r="r" b="b"/>
              <a:pathLst>
                <a:path w="202330" h="179118">
                  <a:moveTo>
                    <a:pt x="89559" y="0"/>
                  </a:moveTo>
                  <a:lnTo>
                    <a:pt x="112771" y="0"/>
                  </a:lnTo>
                  <a:cubicBezTo>
                    <a:pt x="136524" y="0"/>
                    <a:pt x="159304" y="9436"/>
                    <a:pt x="176099" y="26231"/>
                  </a:cubicBezTo>
                  <a:cubicBezTo>
                    <a:pt x="192895" y="43027"/>
                    <a:pt x="202330" y="65806"/>
                    <a:pt x="202330" y="89559"/>
                  </a:cubicBezTo>
                  <a:lnTo>
                    <a:pt x="202330" y="89559"/>
                  </a:lnTo>
                  <a:cubicBezTo>
                    <a:pt x="202330" y="139021"/>
                    <a:pt x="162233" y="179118"/>
                    <a:pt x="112771" y="179118"/>
                  </a:cubicBezTo>
                  <a:lnTo>
                    <a:pt x="89559" y="179118"/>
                  </a:lnTo>
                  <a:cubicBezTo>
                    <a:pt x="65806" y="179118"/>
                    <a:pt x="43027" y="169682"/>
                    <a:pt x="26231" y="152887"/>
                  </a:cubicBezTo>
                  <a:cubicBezTo>
                    <a:pt x="9436" y="136091"/>
                    <a:pt x="0" y="113311"/>
                    <a:pt x="0" y="89559"/>
                  </a:cubicBezTo>
                  <a:lnTo>
                    <a:pt x="0" y="89559"/>
                  </a:lnTo>
                  <a:cubicBezTo>
                    <a:pt x="0" y="65806"/>
                    <a:pt x="9436" y="43027"/>
                    <a:pt x="26231" y="26231"/>
                  </a:cubicBezTo>
                  <a:cubicBezTo>
                    <a:pt x="43027" y="9436"/>
                    <a:pt x="65806" y="0"/>
                    <a:pt x="89559" y="0"/>
                  </a:cubicBezTo>
                  <a:close/>
                </a:path>
              </a:pathLst>
            </a:custGeom>
            <a:solidFill>
              <a:srgbClr val="FFAD57"/>
            </a:solid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02330" cy="21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709087" y="6692662"/>
            <a:ext cx="2360304" cy="2089517"/>
            <a:chOff x="0" y="0"/>
            <a:chExt cx="202330" cy="17911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2330" cy="179118"/>
            </a:xfrm>
            <a:custGeom>
              <a:avLst/>
              <a:gdLst/>
              <a:ahLst/>
              <a:cxnLst/>
              <a:rect l="l" t="t" r="r" b="b"/>
              <a:pathLst>
                <a:path w="202330" h="179118">
                  <a:moveTo>
                    <a:pt x="89559" y="0"/>
                  </a:moveTo>
                  <a:lnTo>
                    <a:pt x="112771" y="0"/>
                  </a:lnTo>
                  <a:cubicBezTo>
                    <a:pt x="136524" y="0"/>
                    <a:pt x="159304" y="9436"/>
                    <a:pt x="176099" y="26231"/>
                  </a:cubicBezTo>
                  <a:cubicBezTo>
                    <a:pt x="192895" y="43027"/>
                    <a:pt x="202330" y="65806"/>
                    <a:pt x="202330" y="89559"/>
                  </a:cubicBezTo>
                  <a:lnTo>
                    <a:pt x="202330" y="89559"/>
                  </a:lnTo>
                  <a:cubicBezTo>
                    <a:pt x="202330" y="139021"/>
                    <a:pt x="162233" y="179118"/>
                    <a:pt x="112771" y="179118"/>
                  </a:cubicBezTo>
                  <a:lnTo>
                    <a:pt x="89559" y="179118"/>
                  </a:lnTo>
                  <a:cubicBezTo>
                    <a:pt x="65806" y="179118"/>
                    <a:pt x="43027" y="169682"/>
                    <a:pt x="26231" y="152887"/>
                  </a:cubicBezTo>
                  <a:cubicBezTo>
                    <a:pt x="9436" y="136091"/>
                    <a:pt x="0" y="113311"/>
                    <a:pt x="0" y="89559"/>
                  </a:cubicBezTo>
                  <a:lnTo>
                    <a:pt x="0" y="89559"/>
                  </a:lnTo>
                  <a:cubicBezTo>
                    <a:pt x="0" y="65806"/>
                    <a:pt x="9436" y="43027"/>
                    <a:pt x="26231" y="26231"/>
                  </a:cubicBezTo>
                  <a:cubicBezTo>
                    <a:pt x="43027" y="9436"/>
                    <a:pt x="65806" y="0"/>
                    <a:pt x="89559" y="0"/>
                  </a:cubicBezTo>
                  <a:close/>
                </a:path>
              </a:pathLst>
            </a:custGeom>
            <a:solidFill>
              <a:srgbClr val="FFAD57"/>
            </a:solid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02330" cy="21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274174" y="6692662"/>
            <a:ext cx="2360304" cy="2089517"/>
            <a:chOff x="0" y="0"/>
            <a:chExt cx="202330" cy="1791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2330" cy="179118"/>
            </a:xfrm>
            <a:custGeom>
              <a:avLst/>
              <a:gdLst/>
              <a:ahLst/>
              <a:cxnLst/>
              <a:rect l="l" t="t" r="r" b="b"/>
              <a:pathLst>
                <a:path w="202330" h="179118">
                  <a:moveTo>
                    <a:pt x="89559" y="0"/>
                  </a:moveTo>
                  <a:lnTo>
                    <a:pt x="112771" y="0"/>
                  </a:lnTo>
                  <a:cubicBezTo>
                    <a:pt x="136524" y="0"/>
                    <a:pt x="159304" y="9436"/>
                    <a:pt x="176099" y="26231"/>
                  </a:cubicBezTo>
                  <a:cubicBezTo>
                    <a:pt x="192895" y="43027"/>
                    <a:pt x="202330" y="65806"/>
                    <a:pt x="202330" y="89559"/>
                  </a:cubicBezTo>
                  <a:lnTo>
                    <a:pt x="202330" y="89559"/>
                  </a:lnTo>
                  <a:cubicBezTo>
                    <a:pt x="202330" y="139021"/>
                    <a:pt x="162233" y="179118"/>
                    <a:pt x="112771" y="179118"/>
                  </a:cubicBezTo>
                  <a:lnTo>
                    <a:pt x="89559" y="179118"/>
                  </a:lnTo>
                  <a:cubicBezTo>
                    <a:pt x="65806" y="179118"/>
                    <a:pt x="43027" y="169682"/>
                    <a:pt x="26231" y="152887"/>
                  </a:cubicBezTo>
                  <a:cubicBezTo>
                    <a:pt x="9436" y="136091"/>
                    <a:pt x="0" y="113311"/>
                    <a:pt x="0" y="89559"/>
                  </a:cubicBezTo>
                  <a:lnTo>
                    <a:pt x="0" y="89559"/>
                  </a:lnTo>
                  <a:cubicBezTo>
                    <a:pt x="0" y="65806"/>
                    <a:pt x="9436" y="43027"/>
                    <a:pt x="26231" y="26231"/>
                  </a:cubicBezTo>
                  <a:cubicBezTo>
                    <a:pt x="43027" y="9436"/>
                    <a:pt x="65806" y="0"/>
                    <a:pt x="89559" y="0"/>
                  </a:cubicBezTo>
                  <a:close/>
                </a:path>
              </a:pathLst>
            </a:custGeom>
            <a:solidFill>
              <a:srgbClr val="FFAD57"/>
            </a:solid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2330" cy="21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86832" y="269682"/>
            <a:ext cx="4979695" cy="9646033"/>
            <a:chOff x="0" y="0"/>
            <a:chExt cx="426870" cy="82687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26870" cy="826879"/>
            </a:xfrm>
            <a:custGeom>
              <a:avLst/>
              <a:gdLst/>
              <a:ahLst/>
              <a:cxnLst/>
              <a:rect l="l" t="t" r="r" b="b"/>
              <a:pathLst>
                <a:path w="426870" h="826879">
                  <a:moveTo>
                    <a:pt x="77735" y="0"/>
                  </a:moveTo>
                  <a:lnTo>
                    <a:pt x="349135" y="0"/>
                  </a:lnTo>
                  <a:cubicBezTo>
                    <a:pt x="392067" y="0"/>
                    <a:pt x="426870" y="34803"/>
                    <a:pt x="426870" y="77735"/>
                  </a:cubicBezTo>
                  <a:lnTo>
                    <a:pt x="426870" y="749144"/>
                  </a:lnTo>
                  <a:cubicBezTo>
                    <a:pt x="426870" y="792076"/>
                    <a:pt x="392067" y="826879"/>
                    <a:pt x="349135" y="826879"/>
                  </a:cubicBezTo>
                  <a:lnTo>
                    <a:pt x="77735" y="826879"/>
                  </a:lnTo>
                  <a:cubicBezTo>
                    <a:pt x="34803" y="826879"/>
                    <a:pt x="0" y="792076"/>
                    <a:pt x="0" y="749144"/>
                  </a:cubicBezTo>
                  <a:lnTo>
                    <a:pt x="0" y="77735"/>
                  </a:lnTo>
                  <a:cubicBezTo>
                    <a:pt x="0" y="34803"/>
                    <a:pt x="34803" y="0"/>
                    <a:pt x="77735" y="0"/>
                  </a:cubicBezTo>
                  <a:close/>
                </a:path>
              </a:pathLst>
            </a:custGeom>
            <a:solidFill>
              <a:srgbClr val="FFAD5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426870" cy="864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483718" y="1859428"/>
            <a:ext cx="8578650" cy="2180042"/>
            <a:chOff x="0" y="0"/>
            <a:chExt cx="1329057" cy="33774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29057" cy="337746"/>
            </a:xfrm>
            <a:custGeom>
              <a:avLst/>
              <a:gdLst/>
              <a:ahLst/>
              <a:cxnLst/>
              <a:rect l="l" t="t" r="r" b="b"/>
              <a:pathLst>
                <a:path w="1329057" h="337746">
                  <a:moveTo>
                    <a:pt x="20757" y="0"/>
                  </a:moveTo>
                  <a:lnTo>
                    <a:pt x="1308301" y="0"/>
                  </a:lnTo>
                  <a:cubicBezTo>
                    <a:pt x="1319764" y="0"/>
                    <a:pt x="1329057" y="9293"/>
                    <a:pt x="1329057" y="20757"/>
                  </a:cubicBezTo>
                  <a:lnTo>
                    <a:pt x="1329057" y="316989"/>
                  </a:lnTo>
                  <a:cubicBezTo>
                    <a:pt x="1329057" y="328452"/>
                    <a:pt x="1319764" y="337746"/>
                    <a:pt x="1308301" y="337746"/>
                  </a:cubicBezTo>
                  <a:lnTo>
                    <a:pt x="20757" y="337746"/>
                  </a:lnTo>
                  <a:cubicBezTo>
                    <a:pt x="9293" y="337746"/>
                    <a:pt x="0" y="328452"/>
                    <a:pt x="0" y="316989"/>
                  </a:cubicBezTo>
                  <a:lnTo>
                    <a:pt x="0" y="20757"/>
                  </a:lnTo>
                  <a:cubicBezTo>
                    <a:pt x="0" y="9293"/>
                    <a:pt x="9293" y="0"/>
                    <a:pt x="20757" y="0"/>
                  </a:cubicBezTo>
                  <a:close/>
                </a:path>
              </a:pathLst>
            </a:custGeom>
            <a:blipFill>
              <a:blip r:embed="rId4"/>
              <a:stretch>
                <a:fillRect t="-212339" b="-212339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483718" y="4039470"/>
            <a:ext cx="8578650" cy="2296474"/>
            <a:chOff x="0" y="0"/>
            <a:chExt cx="1329057" cy="35578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29057" cy="355784"/>
            </a:xfrm>
            <a:custGeom>
              <a:avLst/>
              <a:gdLst/>
              <a:ahLst/>
              <a:cxnLst/>
              <a:rect l="l" t="t" r="r" b="b"/>
              <a:pathLst>
                <a:path w="1329057" h="355784">
                  <a:moveTo>
                    <a:pt x="20757" y="0"/>
                  </a:moveTo>
                  <a:lnTo>
                    <a:pt x="1308301" y="0"/>
                  </a:lnTo>
                  <a:cubicBezTo>
                    <a:pt x="1319764" y="0"/>
                    <a:pt x="1329057" y="9293"/>
                    <a:pt x="1329057" y="20757"/>
                  </a:cubicBezTo>
                  <a:lnTo>
                    <a:pt x="1329057" y="335027"/>
                  </a:lnTo>
                  <a:cubicBezTo>
                    <a:pt x="1329057" y="340532"/>
                    <a:pt x="1326870" y="345812"/>
                    <a:pt x="1322978" y="349704"/>
                  </a:cubicBezTo>
                  <a:cubicBezTo>
                    <a:pt x="1319085" y="353597"/>
                    <a:pt x="1313806" y="355784"/>
                    <a:pt x="1308301" y="355784"/>
                  </a:cubicBezTo>
                  <a:lnTo>
                    <a:pt x="20757" y="355784"/>
                  </a:lnTo>
                  <a:cubicBezTo>
                    <a:pt x="9293" y="355784"/>
                    <a:pt x="0" y="346491"/>
                    <a:pt x="0" y="335027"/>
                  </a:cubicBezTo>
                  <a:lnTo>
                    <a:pt x="0" y="20757"/>
                  </a:lnTo>
                  <a:cubicBezTo>
                    <a:pt x="0" y="9293"/>
                    <a:pt x="9293" y="0"/>
                    <a:pt x="20757" y="0"/>
                  </a:cubicBezTo>
                  <a:close/>
                </a:path>
              </a:pathLst>
            </a:custGeom>
            <a:blipFill>
              <a:blip r:embed="rId5"/>
              <a:stretch>
                <a:fillRect t="-226467" b="-233868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483718" y="6335944"/>
            <a:ext cx="8578650" cy="2296474"/>
            <a:chOff x="0" y="0"/>
            <a:chExt cx="1329057" cy="35578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29057" cy="355784"/>
            </a:xfrm>
            <a:custGeom>
              <a:avLst/>
              <a:gdLst/>
              <a:ahLst/>
              <a:cxnLst/>
              <a:rect l="l" t="t" r="r" b="b"/>
              <a:pathLst>
                <a:path w="1329057" h="355784">
                  <a:moveTo>
                    <a:pt x="20757" y="0"/>
                  </a:moveTo>
                  <a:lnTo>
                    <a:pt x="1308301" y="0"/>
                  </a:lnTo>
                  <a:cubicBezTo>
                    <a:pt x="1319764" y="0"/>
                    <a:pt x="1329057" y="9293"/>
                    <a:pt x="1329057" y="20757"/>
                  </a:cubicBezTo>
                  <a:lnTo>
                    <a:pt x="1329057" y="335027"/>
                  </a:lnTo>
                  <a:cubicBezTo>
                    <a:pt x="1329057" y="340532"/>
                    <a:pt x="1326870" y="345812"/>
                    <a:pt x="1322978" y="349704"/>
                  </a:cubicBezTo>
                  <a:cubicBezTo>
                    <a:pt x="1319085" y="353597"/>
                    <a:pt x="1313806" y="355784"/>
                    <a:pt x="1308301" y="355784"/>
                  </a:cubicBezTo>
                  <a:lnTo>
                    <a:pt x="20757" y="355784"/>
                  </a:lnTo>
                  <a:cubicBezTo>
                    <a:pt x="9293" y="355784"/>
                    <a:pt x="0" y="346491"/>
                    <a:pt x="0" y="335027"/>
                  </a:cubicBezTo>
                  <a:lnTo>
                    <a:pt x="0" y="20757"/>
                  </a:lnTo>
                  <a:cubicBezTo>
                    <a:pt x="0" y="9293"/>
                    <a:pt x="9293" y="0"/>
                    <a:pt x="20757" y="0"/>
                  </a:cubicBezTo>
                  <a:close/>
                </a:path>
              </a:pathLst>
            </a:custGeom>
            <a:blipFill>
              <a:blip r:embed="rId6"/>
              <a:stretch>
                <a:fillRect t="-146254" b="-3391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8701899" y="1194038"/>
            <a:ext cx="8115300" cy="817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03"/>
              </a:lnSpc>
            </a:pPr>
            <a:r>
              <a:rPr lang="en-US" sz="5335" b="1">
                <a:solidFill>
                  <a:srgbClr val="FFFFFF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MATHS FOR CHANGE</a:t>
            </a:r>
          </a:p>
        </p:txBody>
      </p:sp>
      <p:sp>
        <p:nvSpPr>
          <p:cNvPr id="25" name="Freeform 25"/>
          <p:cNvSpPr/>
          <p:nvPr/>
        </p:nvSpPr>
        <p:spPr>
          <a:xfrm>
            <a:off x="16634478" y="0"/>
            <a:ext cx="1660480" cy="1660480"/>
          </a:xfrm>
          <a:custGeom>
            <a:avLst/>
            <a:gdLst/>
            <a:ahLst/>
            <a:cxnLst/>
            <a:rect l="l" t="t" r="r" b="b"/>
            <a:pathLst>
              <a:path w="1660480" h="1660480">
                <a:moveTo>
                  <a:pt x="0" y="0"/>
                </a:moveTo>
                <a:lnTo>
                  <a:pt x="1660480" y="0"/>
                </a:lnTo>
                <a:lnTo>
                  <a:pt x="1660480" y="1660480"/>
                </a:lnTo>
                <a:lnTo>
                  <a:pt x="0" y="16604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6" name="TextBox 26"/>
          <p:cNvSpPr txBox="1"/>
          <p:nvPr/>
        </p:nvSpPr>
        <p:spPr>
          <a:xfrm>
            <a:off x="8708678" y="3307252"/>
            <a:ext cx="7925801" cy="103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0"/>
              </a:lnSpc>
            </a:pPr>
            <a:r>
              <a:rPr lang="en-US" sz="2100" spc="42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The BATTLEDECK qualifier is an exciting roadshow that will visit your school and host a mathematics event inside 60 minutes.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708678" y="2662092"/>
            <a:ext cx="8115300" cy="521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3200" b="1" spc="64">
                <a:solidFill>
                  <a:srgbClr val="FFFFFF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Rapid mental arithmetic challenge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262113" y="7901601"/>
            <a:ext cx="2124078" cy="66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3"/>
              </a:lnSpc>
            </a:pPr>
            <a:r>
              <a:rPr lang="en-US" sz="1379" b="1" spc="27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ANSWERS IN THE QUICKEST TIME IN THE SCHOOL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884819" y="7901601"/>
            <a:ext cx="2008841" cy="43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31"/>
              </a:lnSpc>
            </a:pPr>
            <a:r>
              <a:rPr lang="en-US" sz="1331" b="1" spc="26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LEARNERS QUALIFY FOR GRAND FINALS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839263" y="7016797"/>
            <a:ext cx="2054397" cy="878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2"/>
              </a:lnSpc>
            </a:pPr>
            <a:r>
              <a:rPr lang="en-US" sz="5455" b="1" spc="109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FIVE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343152" y="7016797"/>
            <a:ext cx="2054397" cy="878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2"/>
              </a:lnSpc>
            </a:pPr>
            <a:r>
              <a:rPr lang="en-US" sz="5455" b="1" spc="109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20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450391" y="7041913"/>
            <a:ext cx="2054397" cy="878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2"/>
              </a:lnSpc>
            </a:pPr>
            <a:r>
              <a:rPr lang="en-US" sz="5455" b="1" spc="109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ONE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450391" y="8010349"/>
            <a:ext cx="2008841" cy="219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31"/>
              </a:lnSpc>
            </a:pPr>
            <a:r>
              <a:rPr lang="en-US" sz="1331" b="1" spc="26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CHAMPION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578987" y="4962439"/>
            <a:ext cx="7490478" cy="1373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730"/>
              </a:lnSpc>
              <a:buFont typeface="Arial"/>
              <a:buChar char="•"/>
            </a:pPr>
            <a:r>
              <a:rPr lang="en-US" sz="2100" spc="42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Learners to participate</a:t>
            </a:r>
          </a:p>
          <a:p>
            <a:pPr marL="453390" lvl="1" indent="-226695" algn="l">
              <a:lnSpc>
                <a:spcPts val="2730"/>
              </a:lnSpc>
              <a:buFont typeface="Arial"/>
              <a:buChar char="•"/>
            </a:pPr>
            <a:r>
              <a:rPr lang="en-US" sz="2100" spc="42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Years 4-6</a:t>
            </a:r>
          </a:p>
          <a:p>
            <a:pPr marL="453390" lvl="1" indent="-226695" algn="l">
              <a:lnSpc>
                <a:spcPts val="2730"/>
              </a:lnSpc>
              <a:buFont typeface="Arial"/>
              <a:buChar char="•"/>
            </a:pPr>
            <a:r>
              <a:rPr lang="en-US" sz="2100" spc="42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We bring the show </a:t>
            </a:r>
          </a:p>
          <a:p>
            <a:pPr marL="453390" lvl="1" indent="-226695" algn="l">
              <a:lnSpc>
                <a:spcPts val="2730"/>
              </a:lnSpc>
              <a:buFont typeface="Arial"/>
              <a:buChar char="•"/>
            </a:pPr>
            <a:r>
              <a:rPr lang="en-US" sz="2100" spc="42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Your learners enjoy the game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144000" y="4493334"/>
            <a:ext cx="3008667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30"/>
              </a:lnSpc>
            </a:pPr>
            <a:r>
              <a:rPr lang="en-US" sz="2100" b="1" spc="42">
                <a:solidFill>
                  <a:srgbClr val="FFAD57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we require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708678" y="1888139"/>
            <a:ext cx="4576779" cy="750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3"/>
              </a:lnSpc>
            </a:pPr>
            <a:r>
              <a:rPr lang="en-US" sz="4656" spc="93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Years 4-6</a:t>
            </a:r>
          </a:p>
        </p:txBody>
      </p:sp>
      <p:sp>
        <p:nvSpPr>
          <p:cNvPr id="37" name="Freeform 37"/>
          <p:cNvSpPr/>
          <p:nvPr/>
        </p:nvSpPr>
        <p:spPr>
          <a:xfrm>
            <a:off x="2441796" y="497669"/>
            <a:ext cx="3069767" cy="1109770"/>
          </a:xfrm>
          <a:custGeom>
            <a:avLst/>
            <a:gdLst/>
            <a:ahLst/>
            <a:cxnLst/>
            <a:rect l="l" t="t" r="r" b="b"/>
            <a:pathLst>
              <a:path w="3069767" h="1109770">
                <a:moveTo>
                  <a:pt x="0" y="0"/>
                </a:moveTo>
                <a:lnTo>
                  <a:pt x="3069767" y="0"/>
                </a:lnTo>
                <a:lnTo>
                  <a:pt x="3069767" y="1109770"/>
                </a:lnTo>
                <a:lnTo>
                  <a:pt x="0" y="11097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76214"/>
            <a:ext cx="16230600" cy="8577213"/>
            <a:chOff x="0" y="0"/>
            <a:chExt cx="1391322" cy="7352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1322" cy="735257"/>
            </a:xfrm>
            <a:custGeom>
              <a:avLst/>
              <a:gdLst/>
              <a:ahLst/>
              <a:cxnLst/>
              <a:rect l="l" t="t" r="r" b="b"/>
              <a:pathLst>
                <a:path w="1391322" h="735257">
                  <a:moveTo>
                    <a:pt x="23850" y="0"/>
                  </a:moveTo>
                  <a:lnTo>
                    <a:pt x="1367472" y="0"/>
                  </a:lnTo>
                  <a:cubicBezTo>
                    <a:pt x="1373798" y="0"/>
                    <a:pt x="1379864" y="2513"/>
                    <a:pt x="1384337" y="6985"/>
                  </a:cubicBezTo>
                  <a:cubicBezTo>
                    <a:pt x="1388810" y="11458"/>
                    <a:pt x="1391322" y="17524"/>
                    <a:pt x="1391322" y="23850"/>
                  </a:cubicBezTo>
                  <a:lnTo>
                    <a:pt x="1391322" y="711408"/>
                  </a:lnTo>
                  <a:cubicBezTo>
                    <a:pt x="1391322" y="717733"/>
                    <a:pt x="1388810" y="723799"/>
                    <a:pt x="1384337" y="728272"/>
                  </a:cubicBezTo>
                  <a:cubicBezTo>
                    <a:pt x="1379864" y="732745"/>
                    <a:pt x="1373798" y="735257"/>
                    <a:pt x="1367472" y="735257"/>
                  </a:cubicBezTo>
                  <a:lnTo>
                    <a:pt x="23850" y="735257"/>
                  </a:lnTo>
                  <a:cubicBezTo>
                    <a:pt x="17524" y="735257"/>
                    <a:pt x="11458" y="732745"/>
                    <a:pt x="6985" y="728272"/>
                  </a:cubicBezTo>
                  <a:cubicBezTo>
                    <a:pt x="2513" y="723799"/>
                    <a:pt x="0" y="717733"/>
                    <a:pt x="0" y="711408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821D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1322" cy="7733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739527">
            <a:off x="7790746" y="-2743534"/>
            <a:ext cx="14500362" cy="14029100"/>
          </a:xfrm>
          <a:custGeom>
            <a:avLst/>
            <a:gdLst/>
            <a:ahLst/>
            <a:cxnLst/>
            <a:rect l="l" t="t" r="r" b="b"/>
            <a:pathLst>
              <a:path w="14500362" h="14029100">
                <a:moveTo>
                  <a:pt x="0" y="0"/>
                </a:moveTo>
                <a:lnTo>
                  <a:pt x="14500362" y="0"/>
                </a:lnTo>
                <a:lnTo>
                  <a:pt x="14500362" y="14029101"/>
                </a:lnTo>
                <a:lnTo>
                  <a:pt x="0" y="140291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9144000" y="6692662"/>
            <a:ext cx="2360304" cy="2089517"/>
            <a:chOff x="0" y="0"/>
            <a:chExt cx="202330" cy="1791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2330" cy="179118"/>
            </a:xfrm>
            <a:custGeom>
              <a:avLst/>
              <a:gdLst/>
              <a:ahLst/>
              <a:cxnLst/>
              <a:rect l="l" t="t" r="r" b="b"/>
              <a:pathLst>
                <a:path w="202330" h="179118">
                  <a:moveTo>
                    <a:pt x="89559" y="0"/>
                  </a:moveTo>
                  <a:lnTo>
                    <a:pt x="112771" y="0"/>
                  </a:lnTo>
                  <a:cubicBezTo>
                    <a:pt x="136524" y="0"/>
                    <a:pt x="159304" y="9436"/>
                    <a:pt x="176099" y="26231"/>
                  </a:cubicBezTo>
                  <a:cubicBezTo>
                    <a:pt x="192895" y="43027"/>
                    <a:pt x="202330" y="65806"/>
                    <a:pt x="202330" y="89559"/>
                  </a:cubicBezTo>
                  <a:lnTo>
                    <a:pt x="202330" y="89559"/>
                  </a:lnTo>
                  <a:cubicBezTo>
                    <a:pt x="202330" y="139021"/>
                    <a:pt x="162233" y="179118"/>
                    <a:pt x="112771" y="179118"/>
                  </a:cubicBezTo>
                  <a:lnTo>
                    <a:pt x="89559" y="179118"/>
                  </a:lnTo>
                  <a:cubicBezTo>
                    <a:pt x="65806" y="179118"/>
                    <a:pt x="43027" y="169682"/>
                    <a:pt x="26231" y="152887"/>
                  </a:cubicBezTo>
                  <a:cubicBezTo>
                    <a:pt x="9436" y="136091"/>
                    <a:pt x="0" y="113311"/>
                    <a:pt x="0" y="89559"/>
                  </a:cubicBezTo>
                  <a:lnTo>
                    <a:pt x="0" y="89559"/>
                  </a:lnTo>
                  <a:cubicBezTo>
                    <a:pt x="0" y="65806"/>
                    <a:pt x="9436" y="43027"/>
                    <a:pt x="26231" y="26231"/>
                  </a:cubicBezTo>
                  <a:cubicBezTo>
                    <a:pt x="43027" y="9436"/>
                    <a:pt x="65806" y="0"/>
                    <a:pt x="89559" y="0"/>
                  </a:cubicBezTo>
                  <a:close/>
                </a:path>
              </a:pathLst>
            </a:custGeom>
            <a:solidFill>
              <a:srgbClr val="FFAD57"/>
            </a:solid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02330" cy="21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709087" y="6692662"/>
            <a:ext cx="2360304" cy="2089517"/>
            <a:chOff x="0" y="0"/>
            <a:chExt cx="202330" cy="17911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2330" cy="179118"/>
            </a:xfrm>
            <a:custGeom>
              <a:avLst/>
              <a:gdLst/>
              <a:ahLst/>
              <a:cxnLst/>
              <a:rect l="l" t="t" r="r" b="b"/>
              <a:pathLst>
                <a:path w="202330" h="179118">
                  <a:moveTo>
                    <a:pt x="89559" y="0"/>
                  </a:moveTo>
                  <a:lnTo>
                    <a:pt x="112771" y="0"/>
                  </a:lnTo>
                  <a:cubicBezTo>
                    <a:pt x="136524" y="0"/>
                    <a:pt x="159304" y="9436"/>
                    <a:pt x="176099" y="26231"/>
                  </a:cubicBezTo>
                  <a:cubicBezTo>
                    <a:pt x="192895" y="43027"/>
                    <a:pt x="202330" y="65806"/>
                    <a:pt x="202330" y="89559"/>
                  </a:cubicBezTo>
                  <a:lnTo>
                    <a:pt x="202330" y="89559"/>
                  </a:lnTo>
                  <a:cubicBezTo>
                    <a:pt x="202330" y="139021"/>
                    <a:pt x="162233" y="179118"/>
                    <a:pt x="112771" y="179118"/>
                  </a:cubicBezTo>
                  <a:lnTo>
                    <a:pt x="89559" y="179118"/>
                  </a:lnTo>
                  <a:cubicBezTo>
                    <a:pt x="65806" y="179118"/>
                    <a:pt x="43027" y="169682"/>
                    <a:pt x="26231" y="152887"/>
                  </a:cubicBezTo>
                  <a:cubicBezTo>
                    <a:pt x="9436" y="136091"/>
                    <a:pt x="0" y="113311"/>
                    <a:pt x="0" y="89559"/>
                  </a:cubicBezTo>
                  <a:lnTo>
                    <a:pt x="0" y="89559"/>
                  </a:lnTo>
                  <a:cubicBezTo>
                    <a:pt x="0" y="65806"/>
                    <a:pt x="9436" y="43027"/>
                    <a:pt x="26231" y="26231"/>
                  </a:cubicBezTo>
                  <a:cubicBezTo>
                    <a:pt x="43027" y="9436"/>
                    <a:pt x="65806" y="0"/>
                    <a:pt x="89559" y="0"/>
                  </a:cubicBezTo>
                  <a:close/>
                </a:path>
              </a:pathLst>
            </a:custGeom>
            <a:solidFill>
              <a:srgbClr val="FFAD57"/>
            </a:solid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02330" cy="21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274174" y="6692662"/>
            <a:ext cx="2360304" cy="2089517"/>
            <a:chOff x="0" y="0"/>
            <a:chExt cx="202330" cy="1791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2330" cy="179118"/>
            </a:xfrm>
            <a:custGeom>
              <a:avLst/>
              <a:gdLst/>
              <a:ahLst/>
              <a:cxnLst/>
              <a:rect l="l" t="t" r="r" b="b"/>
              <a:pathLst>
                <a:path w="202330" h="179118">
                  <a:moveTo>
                    <a:pt x="89559" y="0"/>
                  </a:moveTo>
                  <a:lnTo>
                    <a:pt x="112771" y="0"/>
                  </a:lnTo>
                  <a:cubicBezTo>
                    <a:pt x="136524" y="0"/>
                    <a:pt x="159304" y="9436"/>
                    <a:pt x="176099" y="26231"/>
                  </a:cubicBezTo>
                  <a:cubicBezTo>
                    <a:pt x="192895" y="43027"/>
                    <a:pt x="202330" y="65806"/>
                    <a:pt x="202330" y="89559"/>
                  </a:cubicBezTo>
                  <a:lnTo>
                    <a:pt x="202330" y="89559"/>
                  </a:lnTo>
                  <a:cubicBezTo>
                    <a:pt x="202330" y="139021"/>
                    <a:pt x="162233" y="179118"/>
                    <a:pt x="112771" y="179118"/>
                  </a:cubicBezTo>
                  <a:lnTo>
                    <a:pt x="89559" y="179118"/>
                  </a:lnTo>
                  <a:cubicBezTo>
                    <a:pt x="65806" y="179118"/>
                    <a:pt x="43027" y="169682"/>
                    <a:pt x="26231" y="152887"/>
                  </a:cubicBezTo>
                  <a:cubicBezTo>
                    <a:pt x="9436" y="136091"/>
                    <a:pt x="0" y="113311"/>
                    <a:pt x="0" y="89559"/>
                  </a:cubicBezTo>
                  <a:lnTo>
                    <a:pt x="0" y="89559"/>
                  </a:lnTo>
                  <a:cubicBezTo>
                    <a:pt x="0" y="65806"/>
                    <a:pt x="9436" y="43027"/>
                    <a:pt x="26231" y="26231"/>
                  </a:cubicBezTo>
                  <a:cubicBezTo>
                    <a:pt x="43027" y="9436"/>
                    <a:pt x="65806" y="0"/>
                    <a:pt x="89559" y="0"/>
                  </a:cubicBezTo>
                  <a:close/>
                </a:path>
              </a:pathLst>
            </a:custGeom>
            <a:solidFill>
              <a:srgbClr val="FFAD57"/>
            </a:solidFill>
            <a:ln w="857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2330" cy="217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45575" y="269682"/>
            <a:ext cx="6302151" cy="9646033"/>
            <a:chOff x="0" y="0"/>
            <a:chExt cx="540234" cy="82687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0234" cy="826879"/>
            </a:xfrm>
            <a:custGeom>
              <a:avLst/>
              <a:gdLst/>
              <a:ahLst/>
              <a:cxnLst/>
              <a:rect l="l" t="t" r="r" b="b"/>
              <a:pathLst>
                <a:path w="540234" h="826879">
                  <a:moveTo>
                    <a:pt x="61423" y="0"/>
                  </a:moveTo>
                  <a:lnTo>
                    <a:pt x="478811" y="0"/>
                  </a:lnTo>
                  <a:cubicBezTo>
                    <a:pt x="495102" y="0"/>
                    <a:pt x="510725" y="6471"/>
                    <a:pt x="522244" y="17990"/>
                  </a:cubicBezTo>
                  <a:cubicBezTo>
                    <a:pt x="533763" y="29509"/>
                    <a:pt x="540234" y="45132"/>
                    <a:pt x="540234" y="61423"/>
                  </a:cubicBezTo>
                  <a:lnTo>
                    <a:pt x="540234" y="765456"/>
                  </a:lnTo>
                  <a:cubicBezTo>
                    <a:pt x="540234" y="799379"/>
                    <a:pt x="512734" y="826879"/>
                    <a:pt x="478811" y="826879"/>
                  </a:cubicBezTo>
                  <a:lnTo>
                    <a:pt x="61423" y="826879"/>
                  </a:lnTo>
                  <a:cubicBezTo>
                    <a:pt x="45132" y="826879"/>
                    <a:pt x="29509" y="820408"/>
                    <a:pt x="17990" y="808889"/>
                  </a:cubicBezTo>
                  <a:cubicBezTo>
                    <a:pt x="6471" y="797370"/>
                    <a:pt x="0" y="781746"/>
                    <a:pt x="0" y="765456"/>
                  </a:cubicBezTo>
                  <a:lnTo>
                    <a:pt x="0" y="61423"/>
                  </a:lnTo>
                  <a:cubicBezTo>
                    <a:pt x="0" y="27500"/>
                    <a:pt x="27500" y="0"/>
                    <a:pt x="61423" y="0"/>
                  </a:cubicBezTo>
                  <a:close/>
                </a:path>
              </a:pathLst>
            </a:custGeom>
            <a:solidFill>
              <a:srgbClr val="FFAD57"/>
            </a:solidFill>
            <a:ln w="9525" cap="rnd">
              <a:solidFill>
                <a:srgbClr val="EEF4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540234" cy="864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144000" y="1118487"/>
            <a:ext cx="8115300" cy="817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03"/>
              </a:lnSpc>
            </a:pPr>
            <a:r>
              <a:rPr lang="en-US" sz="5335" b="1">
                <a:solidFill>
                  <a:srgbClr val="FFFFFF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HOW TO PLAY</a:t>
            </a:r>
          </a:p>
        </p:txBody>
      </p:sp>
      <p:sp>
        <p:nvSpPr>
          <p:cNvPr id="19" name="Freeform 19"/>
          <p:cNvSpPr/>
          <p:nvPr/>
        </p:nvSpPr>
        <p:spPr>
          <a:xfrm>
            <a:off x="16634478" y="0"/>
            <a:ext cx="1660480" cy="1660480"/>
          </a:xfrm>
          <a:custGeom>
            <a:avLst/>
            <a:gdLst/>
            <a:ahLst/>
            <a:cxnLst/>
            <a:rect l="l" t="t" r="r" b="b"/>
            <a:pathLst>
              <a:path w="1660480" h="1660480">
                <a:moveTo>
                  <a:pt x="0" y="0"/>
                </a:moveTo>
                <a:lnTo>
                  <a:pt x="1660480" y="0"/>
                </a:lnTo>
                <a:lnTo>
                  <a:pt x="1660480" y="1660480"/>
                </a:lnTo>
                <a:lnTo>
                  <a:pt x="0" y="16604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 flipH="1">
            <a:off x="-1157960" y="924889"/>
            <a:ext cx="8553728" cy="10576479"/>
          </a:xfrm>
          <a:custGeom>
            <a:avLst/>
            <a:gdLst/>
            <a:ahLst/>
            <a:cxnLst/>
            <a:rect l="l" t="t" r="r" b="b"/>
            <a:pathLst>
              <a:path w="8553728" h="10576479">
                <a:moveTo>
                  <a:pt x="8553728" y="0"/>
                </a:moveTo>
                <a:lnTo>
                  <a:pt x="0" y="0"/>
                </a:lnTo>
                <a:lnTo>
                  <a:pt x="0" y="10576480"/>
                </a:lnTo>
                <a:lnTo>
                  <a:pt x="8553728" y="10576480"/>
                </a:lnTo>
                <a:lnTo>
                  <a:pt x="855372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1" name="Group 21"/>
          <p:cNvGrpSpPr/>
          <p:nvPr/>
        </p:nvGrpSpPr>
        <p:grpSpPr>
          <a:xfrm rot="61587">
            <a:off x="3437583" y="1210160"/>
            <a:ext cx="3070579" cy="6500278"/>
            <a:chOff x="0" y="0"/>
            <a:chExt cx="500647" cy="105984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00647" cy="1059847"/>
            </a:xfrm>
            <a:custGeom>
              <a:avLst/>
              <a:gdLst/>
              <a:ahLst/>
              <a:cxnLst/>
              <a:rect l="l" t="t" r="r" b="b"/>
              <a:pathLst>
                <a:path w="500647" h="1059847">
                  <a:moveTo>
                    <a:pt x="85725" y="0"/>
                  </a:moveTo>
                  <a:lnTo>
                    <a:pt x="414922" y="0"/>
                  </a:lnTo>
                  <a:cubicBezTo>
                    <a:pt x="462266" y="0"/>
                    <a:pt x="500647" y="38380"/>
                    <a:pt x="500647" y="85725"/>
                  </a:cubicBezTo>
                  <a:lnTo>
                    <a:pt x="500647" y="974122"/>
                  </a:lnTo>
                  <a:cubicBezTo>
                    <a:pt x="500647" y="1021466"/>
                    <a:pt x="462266" y="1059847"/>
                    <a:pt x="414922" y="1059847"/>
                  </a:cubicBezTo>
                  <a:lnTo>
                    <a:pt x="85725" y="1059847"/>
                  </a:lnTo>
                  <a:cubicBezTo>
                    <a:pt x="62989" y="1059847"/>
                    <a:pt x="41185" y="1050815"/>
                    <a:pt x="25108" y="1034738"/>
                  </a:cubicBezTo>
                  <a:cubicBezTo>
                    <a:pt x="9032" y="1018662"/>
                    <a:pt x="0" y="996857"/>
                    <a:pt x="0" y="974122"/>
                  </a:cubicBezTo>
                  <a:lnTo>
                    <a:pt x="0" y="85725"/>
                  </a:lnTo>
                  <a:cubicBezTo>
                    <a:pt x="0" y="38380"/>
                    <a:pt x="38380" y="0"/>
                    <a:pt x="85725" y="0"/>
                  </a:cubicBezTo>
                  <a:close/>
                </a:path>
              </a:pathLst>
            </a:custGeom>
            <a:blipFill>
              <a:blip r:embed="rId6"/>
              <a:stretch>
                <a:fillRect l="-17736" t="-2932" r="-22675" b="-3333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" name="Freeform 23">
            <a:hlinkClick r:id="rId7" tooltip="https://drive.google.com/file/d/1912VVKNWzvxP3SX2Nac2WavFICfd6OEm/view?usp=drivesdk"/>
          </p:cNvPr>
          <p:cNvSpPr/>
          <p:nvPr/>
        </p:nvSpPr>
        <p:spPr>
          <a:xfrm>
            <a:off x="4114640" y="3535505"/>
            <a:ext cx="1812117" cy="1812117"/>
          </a:xfrm>
          <a:custGeom>
            <a:avLst/>
            <a:gdLst/>
            <a:ahLst/>
            <a:cxnLst/>
            <a:rect l="l" t="t" r="r" b="b"/>
            <a:pathLst>
              <a:path w="1812117" h="1812117">
                <a:moveTo>
                  <a:pt x="0" y="0"/>
                </a:moveTo>
                <a:lnTo>
                  <a:pt x="1812116" y="0"/>
                </a:lnTo>
                <a:lnTo>
                  <a:pt x="1812116" y="1812117"/>
                </a:lnTo>
                <a:lnTo>
                  <a:pt x="0" y="18121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TextBox 24"/>
          <p:cNvSpPr txBox="1"/>
          <p:nvPr/>
        </p:nvSpPr>
        <p:spPr>
          <a:xfrm>
            <a:off x="8976446" y="3132725"/>
            <a:ext cx="8450409" cy="125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2741" lvl="1" indent="-211370" algn="l">
              <a:lnSpc>
                <a:spcPts val="2545"/>
              </a:lnSpc>
              <a:buAutoNum type="arabicPeriod"/>
            </a:pPr>
            <a:r>
              <a:rPr lang="en-US" sz="1958" spc="39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Each learner will be placed in front of a battledeck tablet</a:t>
            </a:r>
          </a:p>
          <a:p>
            <a:pPr marL="422741" lvl="1" indent="-211370" algn="l">
              <a:lnSpc>
                <a:spcPts val="2545"/>
              </a:lnSpc>
              <a:buAutoNum type="arabicPeriod"/>
            </a:pPr>
            <a:r>
              <a:rPr lang="en-US" sz="1958" spc="39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Each learner will complete the "</a:t>
            </a:r>
            <a:r>
              <a:rPr lang="en-US" sz="1958" b="1" spc="39">
                <a:solidFill>
                  <a:srgbClr val="FFAD57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20</a:t>
            </a:r>
            <a:r>
              <a:rPr lang="en-US" sz="1958" spc="39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" Battledeck challenge.</a:t>
            </a:r>
          </a:p>
          <a:p>
            <a:pPr marL="422741" lvl="1" indent="-211370" algn="l">
              <a:lnSpc>
                <a:spcPts val="2545"/>
              </a:lnSpc>
              <a:buAutoNum type="arabicPeriod"/>
            </a:pPr>
            <a:r>
              <a:rPr lang="en-US" sz="1958" spc="39">
                <a:solidFill>
                  <a:srgbClr val="FFAD57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The top 5 learners with the fastest time from your school will qualify for the finals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2630440"/>
            <a:ext cx="8115300" cy="521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3200" b="1" spc="64">
                <a:solidFill>
                  <a:srgbClr val="FFFFFF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Rapid mental arithmetic challenge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343152" y="7888056"/>
            <a:ext cx="2054397" cy="64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2"/>
              </a:lnSpc>
            </a:pPr>
            <a:r>
              <a:rPr lang="en-US" sz="1340" b="1" spc="26">
                <a:solidFill>
                  <a:srgbClr val="821D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ANSWERS IN THE QUICKEST TIME IN THE SCHOOL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884819" y="7901601"/>
            <a:ext cx="2008841" cy="43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31"/>
              </a:lnSpc>
            </a:pPr>
            <a:r>
              <a:rPr lang="en-US" sz="1331" b="1" spc="26">
                <a:solidFill>
                  <a:srgbClr val="821D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LEARNERS QUALIFY FOR GRAND FINALS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839263" y="7016797"/>
            <a:ext cx="2054397" cy="878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2"/>
              </a:lnSpc>
            </a:pPr>
            <a:r>
              <a:rPr lang="en-US" sz="5455" b="1" spc="109">
                <a:solidFill>
                  <a:srgbClr val="821D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FIVE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343152" y="7016797"/>
            <a:ext cx="2054397" cy="878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2"/>
              </a:lnSpc>
            </a:pPr>
            <a:r>
              <a:rPr lang="en-US" sz="5455" b="1" spc="109">
                <a:solidFill>
                  <a:srgbClr val="821D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20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450391" y="7041913"/>
            <a:ext cx="2054397" cy="878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2"/>
              </a:lnSpc>
            </a:pPr>
            <a:r>
              <a:rPr lang="en-US" sz="5455" b="1" spc="109">
                <a:solidFill>
                  <a:srgbClr val="821D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ONE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450391" y="8010349"/>
            <a:ext cx="2008841" cy="219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31"/>
              </a:lnSpc>
            </a:pPr>
            <a:r>
              <a:rPr lang="en-US" sz="1331" b="1" spc="26">
                <a:solidFill>
                  <a:srgbClr val="821D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CHAMPION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014310" y="4962439"/>
            <a:ext cx="7490478" cy="1373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730"/>
              </a:lnSpc>
              <a:buFont typeface="Arial"/>
              <a:buChar char="•"/>
            </a:pPr>
            <a:r>
              <a:rPr lang="en-US" sz="2100" spc="42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Tablets</a:t>
            </a:r>
          </a:p>
          <a:p>
            <a:pPr marL="453390" lvl="1" indent="-226695" algn="l">
              <a:lnSpc>
                <a:spcPts val="2730"/>
              </a:lnSpc>
              <a:buFont typeface="Arial"/>
              <a:buChar char="•"/>
            </a:pPr>
            <a:r>
              <a:rPr lang="en-US" sz="2100" spc="42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Music </a:t>
            </a:r>
          </a:p>
          <a:p>
            <a:pPr marL="453390" lvl="1" indent="-226695" algn="l">
              <a:lnSpc>
                <a:spcPts val="2730"/>
              </a:lnSpc>
              <a:buFont typeface="Arial"/>
              <a:buChar char="•"/>
            </a:pPr>
            <a:r>
              <a:rPr lang="en-US" sz="2100" spc="42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Atmosphere</a:t>
            </a:r>
          </a:p>
          <a:p>
            <a:pPr marL="453390" lvl="1" indent="-226695" algn="l">
              <a:lnSpc>
                <a:spcPts val="2730"/>
              </a:lnSpc>
              <a:buFont typeface="Arial"/>
              <a:buChar char="•"/>
            </a:pPr>
            <a:r>
              <a:rPr lang="en-US" sz="2100" spc="42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Most importantly........Fun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144000" y="4550130"/>
            <a:ext cx="4749660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30"/>
              </a:lnSpc>
            </a:pPr>
            <a:r>
              <a:rPr lang="en-US" sz="2100" b="1" spc="42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will the roadshow deliver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144000" y="1888139"/>
            <a:ext cx="4576779" cy="750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3"/>
              </a:lnSpc>
            </a:pPr>
            <a:r>
              <a:rPr lang="en-US" sz="4656" b="1" spc="93">
                <a:solidFill>
                  <a:srgbClr val="FFAD57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Years 4-6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69054"/>
            <a:ext cx="16230600" cy="8229600"/>
            <a:chOff x="0" y="0"/>
            <a:chExt cx="1391322" cy="705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1322" cy="705459"/>
            </a:xfrm>
            <a:custGeom>
              <a:avLst/>
              <a:gdLst/>
              <a:ahLst/>
              <a:cxnLst/>
              <a:rect l="l" t="t" r="r" b="b"/>
              <a:pathLst>
                <a:path w="1391322" h="705459">
                  <a:moveTo>
                    <a:pt x="23850" y="0"/>
                  </a:moveTo>
                  <a:lnTo>
                    <a:pt x="1367472" y="0"/>
                  </a:lnTo>
                  <a:cubicBezTo>
                    <a:pt x="1373798" y="0"/>
                    <a:pt x="1379864" y="2513"/>
                    <a:pt x="1384337" y="6985"/>
                  </a:cubicBezTo>
                  <a:cubicBezTo>
                    <a:pt x="1388810" y="11458"/>
                    <a:pt x="1391322" y="17524"/>
                    <a:pt x="1391322" y="23850"/>
                  </a:cubicBezTo>
                  <a:lnTo>
                    <a:pt x="1391322" y="681609"/>
                  </a:lnTo>
                  <a:cubicBezTo>
                    <a:pt x="1391322" y="694781"/>
                    <a:pt x="1380644" y="705459"/>
                    <a:pt x="1367472" y="705459"/>
                  </a:cubicBezTo>
                  <a:lnTo>
                    <a:pt x="23850" y="705459"/>
                  </a:lnTo>
                  <a:cubicBezTo>
                    <a:pt x="17524" y="705459"/>
                    <a:pt x="11458" y="702946"/>
                    <a:pt x="6985" y="698474"/>
                  </a:cubicBezTo>
                  <a:cubicBezTo>
                    <a:pt x="2513" y="694001"/>
                    <a:pt x="0" y="687935"/>
                    <a:pt x="0" y="68160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821D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1322" cy="743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2075923">
            <a:off x="6424524" y="-1358317"/>
            <a:ext cx="14500362" cy="14029100"/>
          </a:xfrm>
          <a:custGeom>
            <a:avLst/>
            <a:gdLst/>
            <a:ahLst/>
            <a:cxnLst/>
            <a:rect l="l" t="t" r="r" b="b"/>
            <a:pathLst>
              <a:path w="14500362" h="14029100">
                <a:moveTo>
                  <a:pt x="0" y="0"/>
                </a:moveTo>
                <a:lnTo>
                  <a:pt x="14500362" y="0"/>
                </a:lnTo>
                <a:lnTo>
                  <a:pt x="14500362" y="14029101"/>
                </a:lnTo>
                <a:lnTo>
                  <a:pt x="0" y="140291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1916027" y="4006911"/>
            <a:ext cx="9378008" cy="4270912"/>
            <a:chOff x="0" y="0"/>
            <a:chExt cx="803903" cy="3661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03903" cy="366112"/>
            </a:xfrm>
            <a:custGeom>
              <a:avLst/>
              <a:gdLst/>
              <a:ahLst/>
              <a:cxnLst/>
              <a:rect l="l" t="t" r="r" b="b"/>
              <a:pathLst>
                <a:path w="803903" h="366112">
                  <a:moveTo>
                    <a:pt x="41277" y="0"/>
                  </a:moveTo>
                  <a:lnTo>
                    <a:pt x="762626" y="0"/>
                  </a:lnTo>
                  <a:cubicBezTo>
                    <a:pt x="785423" y="0"/>
                    <a:pt x="803903" y="18480"/>
                    <a:pt x="803903" y="41277"/>
                  </a:cubicBezTo>
                  <a:lnTo>
                    <a:pt x="803903" y="324835"/>
                  </a:lnTo>
                  <a:cubicBezTo>
                    <a:pt x="803903" y="347631"/>
                    <a:pt x="785423" y="366112"/>
                    <a:pt x="762626" y="366112"/>
                  </a:cubicBezTo>
                  <a:lnTo>
                    <a:pt x="41277" y="366112"/>
                  </a:lnTo>
                  <a:cubicBezTo>
                    <a:pt x="18480" y="366112"/>
                    <a:pt x="0" y="347631"/>
                    <a:pt x="0" y="324835"/>
                  </a:cubicBezTo>
                  <a:lnTo>
                    <a:pt x="0" y="41277"/>
                  </a:lnTo>
                  <a:cubicBezTo>
                    <a:pt x="0" y="18480"/>
                    <a:pt x="18480" y="0"/>
                    <a:pt x="41277" y="0"/>
                  </a:cubicBezTo>
                  <a:close/>
                </a:path>
              </a:pathLst>
            </a:custGeom>
            <a:solidFill>
              <a:srgbClr val="FFAD57"/>
            </a:solidFill>
            <a:ln w="95250" cap="rnd">
              <a:solidFill>
                <a:srgbClr val="F3F7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03903" cy="404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916027" y="1534615"/>
            <a:ext cx="9378008" cy="2268346"/>
            <a:chOff x="0" y="0"/>
            <a:chExt cx="803903" cy="1944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03903" cy="194448"/>
            </a:xfrm>
            <a:custGeom>
              <a:avLst/>
              <a:gdLst/>
              <a:ahLst/>
              <a:cxnLst/>
              <a:rect l="l" t="t" r="r" b="b"/>
              <a:pathLst>
                <a:path w="803903" h="194448">
                  <a:moveTo>
                    <a:pt x="41277" y="0"/>
                  </a:moveTo>
                  <a:lnTo>
                    <a:pt x="762626" y="0"/>
                  </a:lnTo>
                  <a:cubicBezTo>
                    <a:pt x="785423" y="0"/>
                    <a:pt x="803903" y="18480"/>
                    <a:pt x="803903" y="41277"/>
                  </a:cubicBezTo>
                  <a:lnTo>
                    <a:pt x="803903" y="153171"/>
                  </a:lnTo>
                  <a:cubicBezTo>
                    <a:pt x="803903" y="175967"/>
                    <a:pt x="785423" y="194448"/>
                    <a:pt x="762626" y="194448"/>
                  </a:cubicBezTo>
                  <a:lnTo>
                    <a:pt x="41277" y="194448"/>
                  </a:lnTo>
                  <a:cubicBezTo>
                    <a:pt x="18480" y="194448"/>
                    <a:pt x="0" y="175967"/>
                    <a:pt x="0" y="153171"/>
                  </a:cubicBezTo>
                  <a:lnTo>
                    <a:pt x="0" y="41277"/>
                  </a:lnTo>
                  <a:cubicBezTo>
                    <a:pt x="0" y="18480"/>
                    <a:pt x="18480" y="0"/>
                    <a:pt x="41277" y="0"/>
                  </a:cubicBezTo>
                  <a:close/>
                </a:path>
              </a:pathLst>
            </a:custGeom>
            <a:solidFill>
              <a:srgbClr val="000000"/>
            </a:solidFill>
            <a:ln w="104775" cap="rnd">
              <a:solidFill>
                <a:srgbClr val="F3F7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03903" cy="2325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0" y="-47625"/>
            <a:ext cx="8534578" cy="68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19650" lvl="1" indent="-459825" algn="l">
              <a:lnSpc>
                <a:spcPts val="5537"/>
              </a:lnSpc>
              <a:buFont typeface="Arial"/>
              <a:buChar char="•"/>
            </a:pPr>
            <a:r>
              <a:rPr lang="en-US" sz="4259" spc="85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Entry form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9670" y="4798079"/>
            <a:ext cx="10710721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29"/>
              </a:lnSpc>
            </a:pPr>
            <a:r>
              <a:rPr lang="en-US" sz="6274" b="1">
                <a:solidFill>
                  <a:srgbClr val="FFFFFF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DOWNLOAD NOW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44451" y="1834294"/>
            <a:ext cx="9526164" cy="1155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88"/>
              </a:lnSpc>
            </a:pPr>
            <a:r>
              <a:rPr lang="en-US" sz="7573" b="1">
                <a:solidFill>
                  <a:srgbClr val="FFAD57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BATTLE DECK</a:t>
            </a:r>
          </a:p>
        </p:txBody>
      </p:sp>
      <p:sp>
        <p:nvSpPr>
          <p:cNvPr id="15" name="Freeform 15"/>
          <p:cNvSpPr/>
          <p:nvPr/>
        </p:nvSpPr>
        <p:spPr>
          <a:xfrm>
            <a:off x="16411224" y="8210659"/>
            <a:ext cx="1696152" cy="2007446"/>
          </a:xfrm>
          <a:custGeom>
            <a:avLst/>
            <a:gdLst/>
            <a:ahLst/>
            <a:cxnLst/>
            <a:rect l="l" t="t" r="r" b="b"/>
            <a:pathLst>
              <a:path w="1696152" h="2007446">
                <a:moveTo>
                  <a:pt x="0" y="0"/>
                </a:moveTo>
                <a:lnTo>
                  <a:pt x="1696152" y="0"/>
                </a:lnTo>
                <a:lnTo>
                  <a:pt x="1696152" y="2007446"/>
                </a:lnTo>
                <a:lnTo>
                  <a:pt x="0" y="20074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2423480" y="5531617"/>
            <a:ext cx="2787462" cy="1078739"/>
          </a:xfrm>
          <a:custGeom>
            <a:avLst/>
            <a:gdLst/>
            <a:ahLst/>
            <a:cxnLst/>
            <a:rect l="l" t="t" r="r" b="b"/>
            <a:pathLst>
              <a:path w="2787462" h="1078739">
                <a:moveTo>
                  <a:pt x="0" y="0"/>
                </a:moveTo>
                <a:lnTo>
                  <a:pt x="2787462" y="0"/>
                </a:lnTo>
                <a:lnTo>
                  <a:pt x="2787462" y="1078740"/>
                </a:lnTo>
                <a:lnTo>
                  <a:pt x="0" y="1078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 rot="316100">
            <a:off x="9415549" y="6693467"/>
            <a:ext cx="1944952" cy="2927077"/>
          </a:xfrm>
          <a:custGeom>
            <a:avLst/>
            <a:gdLst/>
            <a:ahLst/>
            <a:cxnLst/>
            <a:rect l="l" t="t" r="r" b="b"/>
            <a:pathLst>
              <a:path w="1944952" h="2927077">
                <a:moveTo>
                  <a:pt x="0" y="0"/>
                </a:moveTo>
                <a:lnTo>
                  <a:pt x="1944952" y="0"/>
                </a:lnTo>
                <a:lnTo>
                  <a:pt x="1944952" y="2927077"/>
                </a:lnTo>
                <a:lnTo>
                  <a:pt x="0" y="2927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511" b="-3919"/>
            </a:stretch>
          </a:blipFill>
          <a:ln w="38100" cap="sq">
            <a:solidFill>
              <a:srgbClr val="F3F7FF"/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 rot="-581092">
            <a:off x="5640961" y="6751749"/>
            <a:ext cx="1928139" cy="2917820"/>
          </a:xfrm>
          <a:custGeom>
            <a:avLst/>
            <a:gdLst/>
            <a:ahLst/>
            <a:cxnLst/>
            <a:rect l="l" t="t" r="r" b="b"/>
            <a:pathLst>
              <a:path w="1928139" h="2917820">
                <a:moveTo>
                  <a:pt x="0" y="0"/>
                </a:moveTo>
                <a:lnTo>
                  <a:pt x="1928139" y="0"/>
                </a:lnTo>
                <a:lnTo>
                  <a:pt x="1928139" y="2917820"/>
                </a:lnTo>
                <a:lnTo>
                  <a:pt x="0" y="29178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663" b="-4181"/>
            </a:stretch>
          </a:blipFill>
          <a:ln w="38100" cap="rnd">
            <a:solidFill>
              <a:srgbClr val="F3F7FF"/>
            </a:solidFill>
            <a:prstDash val="solid"/>
            <a:round/>
          </a:ln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7320385" y="6070987"/>
            <a:ext cx="2218773" cy="3317128"/>
          </a:xfrm>
          <a:custGeom>
            <a:avLst/>
            <a:gdLst/>
            <a:ahLst/>
            <a:cxnLst/>
            <a:rect l="l" t="t" r="r" b="b"/>
            <a:pathLst>
              <a:path w="2218773" h="3317128">
                <a:moveTo>
                  <a:pt x="0" y="0"/>
                </a:moveTo>
                <a:lnTo>
                  <a:pt x="2218773" y="0"/>
                </a:lnTo>
                <a:lnTo>
                  <a:pt x="2218773" y="3317128"/>
                </a:lnTo>
                <a:lnTo>
                  <a:pt x="0" y="33171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780" b="-5356"/>
            </a:stretch>
          </a:blipFill>
          <a:ln w="38100" cap="sq">
            <a:solidFill>
              <a:srgbClr val="F3F7FF"/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1688047" y="7710501"/>
            <a:ext cx="5363774" cy="287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24"/>
              </a:lnSpc>
            </a:pPr>
            <a:r>
              <a:rPr lang="en-US" sz="1770" b="1">
                <a:solidFill>
                  <a:srgbClr val="FFAD57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DARTBOARD MATHS-BATTLEDECK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939001" y="2980764"/>
            <a:ext cx="4940539" cy="42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7"/>
              </a:lnSpc>
            </a:pPr>
            <a:r>
              <a:rPr lang="en-US" sz="2781">
                <a:solidFill>
                  <a:srgbClr val="FFAD57"/>
                </a:solidFill>
                <a:latin typeface="TT Supermolot Neue Expanded"/>
                <a:ea typeface="TT Supermolot Neue Expanded"/>
                <a:cs typeface="TT Supermolot Neue Expanded"/>
                <a:sym typeface="TT Supermolot Neue Expanded"/>
              </a:rPr>
              <a:t>GET READY FOR BATTLE ?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53106" y="1279620"/>
            <a:ext cx="6770394" cy="6770394"/>
          </a:xfrm>
          <a:prstGeom prst="rect">
            <a:avLst/>
          </a:prstGeom>
        </p:spPr>
      </p:pic>
      <p:sp>
        <p:nvSpPr>
          <p:cNvPr id="23" name="Freeform 23"/>
          <p:cNvSpPr/>
          <p:nvPr/>
        </p:nvSpPr>
        <p:spPr>
          <a:xfrm>
            <a:off x="14589542" y="63540"/>
            <a:ext cx="2669758" cy="965160"/>
          </a:xfrm>
          <a:custGeom>
            <a:avLst/>
            <a:gdLst/>
            <a:ahLst/>
            <a:cxnLst/>
            <a:rect l="l" t="t" r="r" b="b"/>
            <a:pathLst>
              <a:path w="2669758" h="965160">
                <a:moveTo>
                  <a:pt x="0" y="0"/>
                </a:moveTo>
                <a:lnTo>
                  <a:pt x="2669758" y="0"/>
                </a:lnTo>
                <a:lnTo>
                  <a:pt x="2669758" y="965160"/>
                </a:lnTo>
                <a:lnTo>
                  <a:pt x="0" y="9651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TextBox 24"/>
          <p:cNvSpPr txBox="1"/>
          <p:nvPr/>
        </p:nvSpPr>
        <p:spPr>
          <a:xfrm>
            <a:off x="13132616" y="381337"/>
            <a:ext cx="3702391" cy="30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800" spc="36">
                <a:solidFill>
                  <a:srgbClr val="821D3B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Powered by: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391322" cy="705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1322" cy="705459"/>
            </a:xfrm>
            <a:custGeom>
              <a:avLst/>
              <a:gdLst/>
              <a:ahLst/>
              <a:cxnLst/>
              <a:rect l="l" t="t" r="r" b="b"/>
              <a:pathLst>
                <a:path w="1391322" h="705459">
                  <a:moveTo>
                    <a:pt x="23850" y="0"/>
                  </a:moveTo>
                  <a:lnTo>
                    <a:pt x="1367472" y="0"/>
                  </a:lnTo>
                  <a:cubicBezTo>
                    <a:pt x="1373798" y="0"/>
                    <a:pt x="1379864" y="2513"/>
                    <a:pt x="1384337" y="6985"/>
                  </a:cubicBezTo>
                  <a:cubicBezTo>
                    <a:pt x="1388810" y="11458"/>
                    <a:pt x="1391322" y="17524"/>
                    <a:pt x="1391322" y="23850"/>
                  </a:cubicBezTo>
                  <a:lnTo>
                    <a:pt x="1391322" y="681609"/>
                  </a:lnTo>
                  <a:cubicBezTo>
                    <a:pt x="1391322" y="694781"/>
                    <a:pt x="1380644" y="705459"/>
                    <a:pt x="1367472" y="705459"/>
                  </a:cubicBezTo>
                  <a:lnTo>
                    <a:pt x="23850" y="705459"/>
                  </a:lnTo>
                  <a:cubicBezTo>
                    <a:pt x="17524" y="705459"/>
                    <a:pt x="11458" y="702946"/>
                    <a:pt x="6985" y="698474"/>
                  </a:cubicBezTo>
                  <a:cubicBezTo>
                    <a:pt x="2513" y="694001"/>
                    <a:pt x="0" y="687935"/>
                    <a:pt x="0" y="68160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821D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1322" cy="743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612457" y="1551466"/>
            <a:ext cx="7998758" cy="7269617"/>
            <a:chOff x="0" y="0"/>
            <a:chExt cx="685671" cy="6231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5671" cy="623167"/>
            </a:xfrm>
            <a:custGeom>
              <a:avLst/>
              <a:gdLst/>
              <a:ahLst/>
              <a:cxnLst/>
              <a:rect l="l" t="t" r="r" b="b"/>
              <a:pathLst>
                <a:path w="685671" h="623167">
                  <a:moveTo>
                    <a:pt x="48395" y="0"/>
                  </a:moveTo>
                  <a:lnTo>
                    <a:pt x="637276" y="0"/>
                  </a:lnTo>
                  <a:cubicBezTo>
                    <a:pt x="664004" y="0"/>
                    <a:pt x="685671" y="21667"/>
                    <a:pt x="685671" y="48395"/>
                  </a:cubicBezTo>
                  <a:lnTo>
                    <a:pt x="685671" y="574773"/>
                  </a:lnTo>
                  <a:cubicBezTo>
                    <a:pt x="685671" y="587608"/>
                    <a:pt x="680572" y="599917"/>
                    <a:pt x="671496" y="608993"/>
                  </a:cubicBezTo>
                  <a:cubicBezTo>
                    <a:pt x="662421" y="618069"/>
                    <a:pt x="650111" y="623167"/>
                    <a:pt x="637276" y="623167"/>
                  </a:cubicBezTo>
                  <a:lnTo>
                    <a:pt x="48395" y="623167"/>
                  </a:lnTo>
                  <a:cubicBezTo>
                    <a:pt x="35559" y="623167"/>
                    <a:pt x="23250" y="618069"/>
                    <a:pt x="14174" y="608993"/>
                  </a:cubicBezTo>
                  <a:cubicBezTo>
                    <a:pt x="5099" y="599917"/>
                    <a:pt x="0" y="587608"/>
                    <a:pt x="0" y="574773"/>
                  </a:cubicBezTo>
                  <a:lnTo>
                    <a:pt x="0" y="48395"/>
                  </a:lnTo>
                  <a:cubicBezTo>
                    <a:pt x="0" y="35559"/>
                    <a:pt x="5099" y="23250"/>
                    <a:pt x="14174" y="14174"/>
                  </a:cubicBezTo>
                  <a:cubicBezTo>
                    <a:pt x="23250" y="5099"/>
                    <a:pt x="35559" y="0"/>
                    <a:pt x="48395" y="0"/>
                  </a:cubicBezTo>
                  <a:close/>
                </a:path>
              </a:pathLst>
            </a:custGeom>
            <a:solidFill>
              <a:srgbClr val="FFAD5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685671" cy="6612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835895" y="2351955"/>
            <a:ext cx="2571750" cy="2571750"/>
            <a:chOff x="0" y="0"/>
            <a:chExt cx="220456" cy="2204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0456" cy="220456"/>
            </a:xfrm>
            <a:custGeom>
              <a:avLst/>
              <a:gdLst/>
              <a:ahLst/>
              <a:cxnLst/>
              <a:rect l="l" t="t" r="r" b="b"/>
              <a:pathLst>
                <a:path w="220456" h="220456">
                  <a:moveTo>
                    <a:pt x="110228" y="0"/>
                  </a:moveTo>
                  <a:lnTo>
                    <a:pt x="110228" y="0"/>
                  </a:lnTo>
                  <a:cubicBezTo>
                    <a:pt x="171105" y="0"/>
                    <a:pt x="220456" y="49351"/>
                    <a:pt x="220456" y="110228"/>
                  </a:cubicBezTo>
                  <a:lnTo>
                    <a:pt x="220456" y="110228"/>
                  </a:lnTo>
                  <a:cubicBezTo>
                    <a:pt x="220456" y="171105"/>
                    <a:pt x="171105" y="220456"/>
                    <a:pt x="110228" y="220456"/>
                  </a:cubicBezTo>
                  <a:lnTo>
                    <a:pt x="110228" y="220456"/>
                  </a:lnTo>
                  <a:cubicBezTo>
                    <a:pt x="49351" y="220456"/>
                    <a:pt x="0" y="171105"/>
                    <a:pt x="0" y="110228"/>
                  </a:cubicBezTo>
                  <a:lnTo>
                    <a:pt x="0" y="110228"/>
                  </a:lnTo>
                  <a:cubicBezTo>
                    <a:pt x="0" y="49351"/>
                    <a:pt x="49351" y="0"/>
                    <a:pt x="110228" y="0"/>
                  </a:cubicBezTo>
                  <a:close/>
                </a:path>
              </a:pathLst>
            </a:custGeom>
            <a:solidFill>
              <a:srgbClr val="821D3B"/>
            </a:solidFill>
            <a:ln w="85725" cap="rnd">
              <a:solidFill>
                <a:srgbClr val="F3F7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20456" cy="258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9144000" y="2524844"/>
            <a:ext cx="1882153" cy="2085256"/>
          </a:xfrm>
          <a:custGeom>
            <a:avLst/>
            <a:gdLst/>
            <a:ahLst/>
            <a:cxnLst/>
            <a:rect l="l" t="t" r="r" b="b"/>
            <a:pathLst>
              <a:path w="2074342" h="2074342">
                <a:moveTo>
                  <a:pt x="0" y="0"/>
                </a:moveTo>
                <a:lnTo>
                  <a:pt x="2074342" y="0"/>
                </a:lnTo>
                <a:lnTo>
                  <a:pt x="2074342" y="2074342"/>
                </a:lnTo>
                <a:lnTo>
                  <a:pt x="0" y="20743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3223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/>
          <p:nvPr/>
        </p:nvGrpSpPr>
        <p:grpSpPr>
          <a:xfrm>
            <a:off x="8895296" y="5637760"/>
            <a:ext cx="2571750" cy="2571750"/>
            <a:chOff x="0" y="0"/>
            <a:chExt cx="3429000" cy="3429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429000" cy="3429000"/>
            </a:xfrm>
            <a:custGeom>
              <a:avLst/>
              <a:gdLst/>
              <a:ahLst/>
              <a:cxnLst/>
              <a:rect l="l" t="t" r="r" b="b"/>
              <a:pathLst>
                <a:path w="3429000" h="3429000">
                  <a:moveTo>
                    <a:pt x="635000" y="0"/>
                  </a:moveTo>
                  <a:lnTo>
                    <a:pt x="2794000" y="0"/>
                  </a:lnTo>
                  <a:cubicBezTo>
                    <a:pt x="3144701" y="0"/>
                    <a:pt x="3429000" y="284299"/>
                    <a:pt x="3429000" y="635000"/>
                  </a:cubicBezTo>
                  <a:lnTo>
                    <a:pt x="3429000" y="2794000"/>
                  </a:lnTo>
                  <a:cubicBezTo>
                    <a:pt x="3429000" y="3144701"/>
                    <a:pt x="3144701" y="3429000"/>
                    <a:pt x="2794000" y="3429000"/>
                  </a:cubicBezTo>
                  <a:lnTo>
                    <a:pt x="635000" y="3429000"/>
                  </a:lnTo>
                  <a:cubicBezTo>
                    <a:pt x="284299" y="3429000"/>
                    <a:pt x="0" y="3144701"/>
                    <a:pt x="0" y="2794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821D3B"/>
            </a:solidFill>
            <a:ln w="85725" cap="sq">
              <a:solidFill>
                <a:srgbClr val="F3F7F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3429000" cy="3467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994774">
            <a:off x="1701276" y="6087842"/>
            <a:ext cx="2046208" cy="2656200"/>
          </a:xfrm>
          <a:custGeom>
            <a:avLst/>
            <a:gdLst/>
            <a:ahLst/>
            <a:cxnLst/>
            <a:rect l="l" t="t" r="r" b="b"/>
            <a:pathLst>
              <a:path w="2046208" h="2656200">
                <a:moveTo>
                  <a:pt x="0" y="0"/>
                </a:moveTo>
                <a:lnTo>
                  <a:pt x="2046209" y="0"/>
                </a:lnTo>
                <a:lnTo>
                  <a:pt x="2046209" y="2656200"/>
                </a:lnTo>
                <a:lnTo>
                  <a:pt x="0" y="2656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547" b="-354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 rot="991730">
            <a:off x="6164792" y="6184855"/>
            <a:ext cx="1917442" cy="2666737"/>
          </a:xfrm>
          <a:custGeom>
            <a:avLst/>
            <a:gdLst/>
            <a:ahLst/>
            <a:cxnLst/>
            <a:rect l="l" t="t" r="r" b="b"/>
            <a:pathLst>
              <a:path w="1917442" h="2666737">
                <a:moveTo>
                  <a:pt x="0" y="0"/>
                </a:moveTo>
                <a:lnTo>
                  <a:pt x="1917442" y="0"/>
                </a:lnTo>
                <a:lnTo>
                  <a:pt x="1917442" y="2666737"/>
                </a:lnTo>
                <a:lnTo>
                  <a:pt x="0" y="26667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3688543" y="5405850"/>
            <a:ext cx="2608941" cy="3668029"/>
          </a:xfrm>
          <a:custGeom>
            <a:avLst/>
            <a:gdLst/>
            <a:ahLst/>
            <a:cxnLst/>
            <a:rect l="l" t="t" r="r" b="b"/>
            <a:pathLst>
              <a:path w="2608941" h="3668029">
                <a:moveTo>
                  <a:pt x="0" y="0"/>
                </a:moveTo>
                <a:lnTo>
                  <a:pt x="2608941" y="0"/>
                </a:lnTo>
                <a:lnTo>
                  <a:pt x="2608941" y="3668029"/>
                </a:lnTo>
                <a:lnTo>
                  <a:pt x="0" y="36680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41" r="-54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1564071" y="2515319"/>
            <a:ext cx="6857886" cy="726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86"/>
              </a:lnSpc>
            </a:pPr>
            <a:r>
              <a:rPr lang="en-US" sz="4738" b="1">
                <a:solidFill>
                  <a:srgbClr val="FFFFFF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ROAD TO VICTORY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64071" y="4155669"/>
            <a:ext cx="6546793" cy="103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0"/>
              </a:lnSpc>
            </a:pPr>
            <a:r>
              <a:rPr lang="en-US" sz="2100" spc="42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The battledeck mission is to sharpen mental arithmetic and increasing the fun of mathematics in the classroom.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64071" y="3466755"/>
            <a:ext cx="6512655" cy="424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05"/>
              </a:lnSpc>
            </a:pPr>
            <a:r>
              <a:rPr lang="en-US" sz="2619" b="1" spc="52">
                <a:solidFill>
                  <a:srgbClr val="FFAD57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FROM CLASSROOM TO GRAND STAGE 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1943296" y="2898571"/>
            <a:ext cx="4715162" cy="1326889"/>
            <a:chOff x="0" y="0"/>
            <a:chExt cx="6286883" cy="1769185"/>
          </a:xfrm>
        </p:grpSpPr>
        <p:sp>
          <p:nvSpPr>
            <p:cNvPr id="22" name="TextBox 22"/>
            <p:cNvSpPr txBox="1"/>
            <p:nvPr/>
          </p:nvSpPr>
          <p:spPr>
            <a:xfrm>
              <a:off x="0" y="-19050"/>
              <a:ext cx="6218379" cy="546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spc="52">
                  <a:solidFill>
                    <a:srgbClr val="821D3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School Qualifier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551136"/>
              <a:ext cx="6218379" cy="546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spc="52">
                  <a:solidFill>
                    <a:srgbClr val="821D3B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1 September - 13 November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8504" y="1222662"/>
              <a:ext cx="6218379" cy="546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spc="52">
                  <a:solidFill>
                    <a:srgbClr val="821D3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AT YOUR SCHOOL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943296" y="6244374"/>
            <a:ext cx="4663784" cy="1355131"/>
            <a:chOff x="0" y="0"/>
            <a:chExt cx="6218379" cy="1806841"/>
          </a:xfrm>
        </p:grpSpPr>
        <p:sp>
          <p:nvSpPr>
            <p:cNvPr id="26" name="TextBox 26"/>
            <p:cNvSpPr txBox="1"/>
            <p:nvPr/>
          </p:nvSpPr>
          <p:spPr>
            <a:xfrm>
              <a:off x="0" y="-19050"/>
              <a:ext cx="4042212" cy="546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spc="52">
                  <a:solidFill>
                    <a:srgbClr val="821D3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Grand final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562915"/>
              <a:ext cx="6218379" cy="546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spc="52">
                  <a:solidFill>
                    <a:srgbClr val="821D3B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10th December 2026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1260318"/>
              <a:ext cx="6218379" cy="546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spc="52">
                  <a:solidFill>
                    <a:srgbClr val="821D3B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MBANQ VALLEY PARADE</a:t>
              </a:r>
            </a:p>
          </p:txBody>
        </p:sp>
      </p:grpSp>
      <p:sp>
        <p:nvSpPr>
          <p:cNvPr id="29" name="Freeform 29"/>
          <p:cNvSpPr/>
          <p:nvPr/>
        </p:nvSpPr>
        <p:spPr>
          <a:xfrm>
            <a:off x="14589542" y="63540"/>
            <a:ext cx="2669758" cy="965160"/>
          </a:xfrm>
          <a:custGeom>
            <a:avLst/>
            <a:gdLst/>
            <a:ahLst/>
            <a:cxnLst/>
            <a:rect l="l" t="t" r="r" b="b"/>
            <a:pathLst>
              <a:path w="2669758" h="965160">
                <a:moveTo>
                  <a:pt x="0" y="0"/>
                </a:moveTo>
                <a:lnTo>
                  <a:pt x="2669758" y="0"/>
                </a:lnTo>
                <a:lnTo>
                  <a:pt x="2669758" y="965160"/>
                </a:lnTo>
                <a:lnTo>
                  <a:pt x="0" y="9651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9336189" y="6117557"/>
            <a:ext cx="1689964" cy="1689964"/>
          </a:xfrm>
          <a:custGeom>
            <a:avLst/>
            <a:gdLst/>
            <a:ahLst/>
            <a:cxnLst/>
            <a:rect l="l" t="t" r="r" b="b"/>
            <a:pathLst>
              <a:path w="1689964" h="1689964">
                <a:moveTo>
                  <a:pt x="0" y="0"/>
                </a:moveTo>
                <a:lnTo>
                  <a:pt x="1689964" y="0"/>
                </a:lnTo>
                <a:lnTo>
                  <a:pt x="1689964" y="1689964"/>
                </a:lnTo>
                <a:lnTo>
                  <a:pt x="0" y="16899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709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TextBox 31"/>
          <p:cNvSpPr txBox="1"/>
          <p:nvPr/>
        </p:nvSpPr>
        <p:spPr>
          <a:xfrm>
            <a:off x="13186707" y="381337"/>
            <a:ext cx="3702391" cy="30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800" spc="36">
                <a:solidFill>
                  <a:srgbClr val="821D3B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Powered by: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391322" cy="705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1322" cy="705459"/>
            </a:xfrm>
            <a:custGeom>
              <a:avLst/>
              <a:gdLst/>
              <a:ahLst/>
              <a:cxnLst/>
              <a:rect l="l" t="t" r="r" b="b"/>
              <a:pathLst>
                <a:path w="1391322" h="705459">
                  <a:moveTo>
                    <a:pt x="23850" y="0"/>
                  </a:moveTo>
                  <a:lnTo>
                    <a:pt x="1367472" y="0"/>
                  </a:lnTo>
                  <a:cubicBezTo>
                    <a:pt x="1373798" y="0"/>
                    <a:pt x="1379864" y="2513"/>
                    <a:pt x="1384337" y="6985"/>
                  </a:cubicBezTo>
                  <a:cubicBezTo>
                    <a:pt x="1388810" y="11458"/>
                    <a:pt x="1391322" y="17524"/>
                    <a:pt x="1391322" y="23850"/>
                  </a:cubicBezTo>
                  <a:lnTo>
                    <a:pt x="1391322" y="681609"/>
                  </a:lnTo>
                  <a:cubicBezTo>
                    <a:pt x="1391322" y="694781"/>
                    <a:pt x="1380644" y="705459"/>
                    <a:pt x="1367472" y="705459"/>
                  </a:cubicBezTo>
                  <a:lnTo>
                    <a:pt x="23850" y="705459"/>
                  </a:lnTo>
                  <a:cubicBezTo>
                    <a:pt x="17524" y="705459"/>
                    <a:pt x="11458" y="702946"/>
                    <a:pt x="6985" y="698474"/>
                  </a:cubicBezTo>
                  <a:cubicBezTo>
                    <a:pt x="2513" y="694001"/>
                    <a:pt x="0" y="687935"/>
                    <a:pt x="0" y="68160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821D3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1322" cy="743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16027" y="4006911"/>
            <a:ext cx="9378008" cy="3004130"/>
            <a:chOff x="0" y="0"/>
            <a:chExt cx="803903" cy="2575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3903" cy="257521"/>
            </a:xfrm>
            <a:custGeom>
              <a:avLst/>
              <a:gdLst/>
              <a:ahLst/>
              <a:cxnLst/>
              <a:rect l="l" t="t" r="r" b="b"/>
              <a:pathLst>
                <a:path w="803903" h="257521">
                  <a:moveTo>
                    <a:pt x="41277" y="0"/>
                  </a:moveTo>
                  <a:lnTo>
                    <a:pt x="762626" y="0"/>
                  </a:lnTo>
                  <a:cubicBezTo>
                    <a:pt x="785423" y="0"/>
                    <a:pt x="803903" y="18480"/>
                    <a:pt x="803903" y="41277"/>
                  </a:cubicBezTo>
                  <a:lnTo>
                    <a:pt x="803903" y="216244"/>
                  </a:lnTo>
                  <a:cubicBezTo>
                    <a:pt x="803903" y="239040"/>
                    <a:pt x="785423" y="257521"/>
                    <a:pt x="762626" y="257521"/>
                  </a:cubicBezTo>
                  <a:lnTo>
                    <a:pt x="41277" y="257521"/>
                  </a:lnTo>
                  <a:cubicBezTo>
                    <a:pt x="18480" y="257521"/>
                    <a:pt x="0" y="239040"/>
                    <a:pt x="0" y="216244"/>
                  </a:cubicBezTo>
                  <a:lnTo>
                    <a:pt x="0" y="41277"/>
                  </a:lnTo>
                  <a:cubicBezTo>
                    <a:pt x="0" y="18480"/>
                    <a:pt x="18480" y="0"/>
                    <a:pt x="41277" y="0"/>
                  </a:cubicBezTo>
                  <a:close/>
                </a:path>
              </a:pathLst>
            </a:custGeom>
            <a:solidFill>
              <a:srgbClr val="FFAD57"/>
            </a:solidFill>
            <a:ln w="1809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03903" cy="2956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916027" y="1534615"/>
            <a:ext cx="9378008" cy="2268346"/>
            <a:chOff x="0" y="0"/>
            <a:chExt cx="803903" cy="1944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03903" cy="194448"/>
            </a:xfrm>
            <a:custGeom>
              <a:avLst/>
              <a:gdLst/>
              <a:ahLst/>
              <a:cxnLst/>
              <a:rect l="l" t="t" r="r" b="b"/>
              <a:pathLst>
                <a:path w="803903" h="194448">
                  <a:moveTo>
                    <a:pt x="41277" y="0"/>
                  </a:moveTo>
                  <a:lnTo>
                    <a:pt x="762626" y="0"/>
                  </a:lnTo>
                  <a:cubicBezTo>
                    <a:pt x="785423" y="0"/>
                    <a:pt x="803903" y="18480"/>
                    <a:pt x="803903" y="41277"/>
                  </a:cubicBezTo>
                  <a:lnTo>
                    <a:pt x="803903" y="153171"/>
                  </a:lnTo>
                  <a:cubicBezTo>
                    <a:pt x="803903" y="175967"/>
                    <a:pt x="785423" y="194448"/>
                    <a:pt x="762626" y="194448"/>
                  </a:cubicBezTo>
                  <a:lnTo>
                    <a:pt x="41277" y="194448"/>
                  </a:lnTo>
                  <a:cubicBezTo>
                    <a:pt x="18480" y="194448"/>
                    <a:pt x="0" y="175967"/>
                    <a:pt x="0" y="153171"/>
                  </a:cubicBezTo>
                  <a:lnTo>
                    <a:pt x="0" y="41277"/>
                  </a:lnTo>
                  <a:cubicBezTo>
                    <a:pt x="0" y="18480"/>
                    <a:pt x="18480" y="0"/>
                    <a:pt x="41277" y="0"/>
                  </a:cubicBezTo>
                  <a:close/>
                </a:path>
              </a:pathLst>
            </a:custGeom>
            <a:solidFill>
              <a:srgbClr val="FFAD5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03903" cy="2325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5400000">
            <a:off x="10721439" y="2665596"/>
            <a:ext cx="7433712" cy="4955808"/>
          </a:xfrm>
          <a:custGeom>
            <a:avLst/>
            <a:gdLst/>
            <a:ahLst/>
            <a:cxnLst/>
            <a:rect l="l" t="t" r="r" b="b"/>
            <a:pathLst>
              <a:path w="7433712" h="4955808">
                <a:moveTo>
                  <a:pt x="0" y="0"/>
                </a:moveTo>
                <a:lnTo>
                  <a:pt x="7433712" y="0"/>
                </a:lnTo>
                <a:lnTo>
                  <a:pt x="7433712" y="4955808"/>
                </a:lnTo>
                <a:lnTo>
                  <a:pt x="0" y="4955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rot="-756332">
            <a:off x="170499" y="6598786"/>
            <a:ext cx="4304695" cy="3346900"/>
          </a:xfrm>
          <a:custGeom>
            <a:avLst/>
            <a:gdLst/>
            <a:ahLst/>
            <a:cxnLst/>
            <a:rect l="l" t="t" r="r" b="b"/>
            <a:pathLst>
              <a:path w="4304695" h="3346900">
                <a:moveTo>
                  <a:pt x="0" y="0"/>
                </a:moveTo>
                <a:lnTo>
                  <a:pt x="4304694" y="0"/>
                </a:lnTo>
                <a:lnTo>
                  <a:pt x="4304694" y="3346900"/>
                </a:lnTo>
                <a:lnTo>
                  <a:pt x="0" y="3346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4584740" y="7908624"/>
            <a:ext cx="4351560" cy="363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3"/>
              </a:lnSpc>
            </a:pPr>
            <a:r>
              <a:rPr lang="en-US" sz="2264" b="1" spc="45">
                <a:solidFill>
                  <a:srgbClr val="FFAD57"/>
                </a:solidFill>
                <a:latin typeface="Bricolage Grotesque Medium"/>
                <a:ea typeface="Bricolage Grotesque Medium"/>
                <a:cs typeface="Bricolage Grotesque Medium"/>
                <a:sym typeface="Bricolage Grotesque Medium"/>
              </a:rPr>
              <a:t>LIMITED SLOTS AVAILABLE!!!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9670" y="2730561"/>
            <a:ext cx="10710721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29"/>
              </a:lnSpc>
            </a:pPr>
            <a:r>
              <a:rPr lang="en-US" sz="6274" b="1">
                <a:solidFill>
                  <a:srgbClr val="821D3B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TIME TO SIGN UP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621466" y="1768536"/>
            <a:ext cx="7950787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5"/>
              </a:lnSpc>
            </a:pPr>
            <a:r>
              <a:rPr lang="en-US" sz="6321" b="1">
                <a:solidFill>
                  <a:srgbClr val="821D3B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</a:rPr>
              <a:t>BRADFORD</a:t>
            </a:r>
          </a:p>
        </p:txBody>
      </p:sp>
      <p:sp>
        <p:nvSpPr>
          <p:cNvPr id="16" name="Freeform 16"/>
          <p:cNvSpPr/>
          <p:nvPr/>
        </p:nvSpPr>
        <p:spPr>
          <a:xfrm>
            <a:off x="8936299" y="5930839"/>
            <a:ext cx="2477553" cy="3141113"/>
          </a:xfrm>
          <a:custGeom>
            <a:avLst/>
            <a:gdLst/>
            <a:ahLst/>
            <a:cxnLst/>
            <a:rect l="l" t="t" r="r" b="b"/>
            <a:pathLst>
              <a:path w="2477553" h="3141113">
                <a:moveTo>
                  <a:pt x="0" y="0"/>
                </a:moveTo>
                <a:lnTo>
                  <a:pt x="2477553" y="0"/>
                </a:lnTo>
                <a:lnTo>
                  <a:pt x="2477553" y="3141112"/>
                </a:lnTo>
                <a:lnTo>
                  <a:pt x="0" y="31411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14589542" y="0"/>
            <a:ext cx="2669758" cy="965160"/>
          </a:xfrm>
          <a:custGeom>
            <a:avLst/>
            <a:gdLst/>
            <a:ahLst/>
            <a:cxnLst/>
            <a:rect l="l" t="t" r="r" b="b"/>
            <a:pathLst>
              <a:path w="2669758" h="965160">
                <a:moveTo>
                  <a:pt x="0" y="0"/>
                </a:moveTo>
                <a:lnTo>
                  <a:pt x="2669758" y="0"/>
                </a:lnTo>
                <a:lnTo>
                  <a:pt x="2669758" y="965160"/>
                </a:lnTo>
                <a:lnTo>
                  <a:pt x="0" y="9651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2058892" y="5041504"/>
            <a:ext cx="907593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0"/>
              </a:lnSpc>
            </a:pPr>
            <a:r>
              <a:rPr lang="en-US" sz="5316" b="1" u="sng" dirty="0">
                <a:solidFill>
                  <a:srgbClr val="821D3B"/>
                </a:solidFill>
                <a:latin typeface="TT Supermolot Neue Expanded Bold"/>
                <a:ea typeface="TT Supermolot Neue Expanded Bold"/>
                <a:cs typeface="TT Supermolot Neue Expanded Bold"/>
                <a:sym typeface="TT Supermolot Neue Expanded Bold"/>
                <a:hlinkClick r:id="rId6" tooltip="https://forms.gle/YS28CA21XQEruPn17"/>
              </a:rPr>
              <a:t>CLICK HERE TO ENTER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213809" y="317798"/>
            <a:ext cx="3702391" cy="30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800" spc="36">
                <a:solidFill>
                  <a:srgbClr val="821D3B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Powered by: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254</Words>
  <Application>Microsoft Office PowerPoint</Application>
  <PresentationFormat>Custom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Calibri</vt:lpstr>
      <vt:lpstr>TT Supermolot Neue Expanded</vt:lpstr>
      <vt:lpstr>Bricolage Grotesque</vt:lpstr>
      <vt:lpstr>Bricolage Grotesque Bold</vt:lpstr>
      <vt:lpstr>Bricolage Grotesque Medium</vt:lpstr>
      <vt:lpstr>TT Supermolot Neue Expanded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Bradford BATTLEDECK</dc:title>
  <dc:creator>Rebecca Smith</dc:creator>
  <cp:lastModifiedBy>Rebecca Smith</cp:lastModifiedBy>
  <cp:revision>2</cp:revision>
  <dcterms:created xsi:type="dcterms:W3CDTF">2006-08-16T00:00:00Z</dcterms:created>
  <dcterms:modified xsi:type="dcterms:W3CDTF">2026-09-02T15:26:43Z</dcterms:modified>
  <dc:identifier>DAHN4aGVgPo</dc:identifier>
</cp:coreProperties>
</file>