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/>
          <a:lstStyle/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267199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904999"/>
            <a:ext cx="4267199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/>
          <a:lstStyle/>
          <a:p>
            <a:pPr algn="l"/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belong?</a:t>
            </a:r>
          </a:p>
          <a:p>
            <a:pPr algn="l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 place where you belong?</a:t>
            </a:r>
          </a:p>
          <a:p>
            <a:pPr algn="l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feel you belong there?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182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609495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feel you belong at school?</a:t>
            </a:r>
          </a:p>
          <a:p>
            <a:pPr algn="l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why?</a:t>
            </a:r>
          </a:p>
          <a:p>
            <a:pPr algn="l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why?</a:t>
            </a:r>
          </a:p>
          <a:p>
            <a:pPr algn="l"/>
            <a:endParaRPr lang="en-GB" b="1" dirty="0">
              <a:solidFill>
                <a:schemeClr val="tx1"/>
              </a:solidFill>
            </a:endParaRPr>
          </a:p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4" y="4419600"/>
            <a:ext cx="27987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053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walk …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5104356"/>
          </a:xfrm>
        </p:spPr>
        <p:txBody>
          <a:bodyPr/>
          <a:lstStyle/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73" y="1981199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66" y="416803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98" y="41910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0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helps?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anything that doesn’t help?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happen?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4875756"/>
          </a:xfrm>
        </p:spPr>
        <p:txBody>
          <a:bodyPr/>
          <a:lstStyle/>
          <a:p>
            <a:pPr algn="l"/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23556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931988"/>
            <a:ext cx="28289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Belonging</vt:lpstr>
      <vt:lpstr>PowerPoint Presentation</vt:lpstr>
      <vt:lpstr>PowerPoint Presentation</vt:lpstr>
      <vt:lpstr>Access</vt:lpstr>
      <vt:lpstr>Let’s take a walk 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Belonging</dc:title>
  <dc:creator>Michael Purches</dc:creator>
  <cp:lastModifiedBy>Michael Purches</cp:lastModifiedBy>
  <cp:revision>6</cp:revision>
  <dcterms:created xsi:type="dcterms:W3CDTF">2006-08-16T00:00:00Z</dcterms:created>
  <dcterms:modified xsi:type="dcterms:W3CDTF">2019-10-04T12:02:27Z</dcterms:modified>
</cp:coreProperties>
</file>