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6"/>
  </p:notesMasterIdLst>
  <p:sldIdLst>
    <p:sldId id="256" r:id="rId5"/>
    <p:sldId id="419" r:id="rId6"/>
    <p:sldId id="282" r:id="rId7"/>
    <p:sldId id="283" r:id="rId8"/>
    <p:sldId id="526" r:id="rId9"/>
    <p:sldId id="284" r:id="rId10"/>
    <p:sldId id="525" r:id="rId11"/>
    <p:sldId id="527" r:id="rId12"/>
    <p:sldId id="287" r:id="rId13"/>
    <p:sldId id="288" r:id="rId14"/>
    <p:sldId id="289"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984A88F-7B91-F71A-1668-DFEFC4662EEA}" name="Laura" initials="L" userId="S::Laura@story-project.co.uk::1ecbebb2-5528-4d4b-a108-f1ab84e9408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E53"/>
    <a:srgbClr val="EE9A2B"/>
    <a:srgbClr val="3380A3"/>
    <a:srgbClr val="FEF8F0"/>
    <a:srgbClr val="598E92"/>
    <a:srgbClr val="FAB3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AEE968-E8AD-4298-92F6-C7BE864CAF87}" v="28" dt="2025-05-01T15:22:47.5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0339" autoAdjust="0"/>
  </p:normalViewPr>
  <p:slideViewPr>
    <p:cSldViewPr snapToGrid="0">
      <p:cViewPr varScale="1">
        <p:scale>
          <a:sx n="78" d="100"/>
          <a:sy n="78" d="100"/>
        </p:scale>
        <p:origin x="1836"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ona McCrudden" userId="5fd9b084-9961-4921-ab0f-457ac49028c4" providerId="ADAL" clId="{ACAEE968-E8AD-4298-92F6-C7BE864CAF87}"/>
    <pc:docChg chg="custSel addSld delSld modSld delSection modSection">
      <pc:chgData name="Fiona McCrudden" userId="5fd9b084-9961-4921-ab0f-457ac49028c4" providerId="ADAL" clId="{ACAEE968-E8AD-4298-92F6-C7BE864CAF87}" dt="2025-05-01T15:24:27.526" v="7826" actId="1036"/>
      <pc:docMkLst>
        <pc:docMk/>
      </pc:docMkLst>
      <pc:sldChg chg="addSp delSp modSp mod modNotesTx">
        <pc:chgData name="Fiona McCrudden" userId="5fd9b084-9961-4921-ab0f-457ac49028c4" providerId="ADAL" clId="{ACAEE968-E8AD-4298-92F6-C7BE864CAF87}" dt="2025-04-30T09:53:24.909" v="141" actId="1076"/>
        <pc:sldMkLst>
          <pc:docMk/>
          <pc:sldMk cId="48654129" sldId="256"/>
        </pc:sldMkLst>
        <pc:spChg chg="del">
          <ac:chgData name="Fiona McCrudden" userId="5fd9b084-9961-4921-ab0f-457ac49028c4" providerId="ADAL" clId="{ACAEE968-E8AD-4298-92F6-C7BE864CAF87}" dt="2025-04-30T09:45:24.958" v="5" actId="478"/>
          <ac:spMkLst>
            <pc:docMk/>
            <pc:sldMk cId="48654129" sldId="256"/>
            <ac:spMk id="12" creationId="{3F3CC3F2-6D61-1E88-251F-847518765DA7}"/>
          </ac:spMkLst>
        </pc:spChg>
        <pc:picChg chg="mod">
          <ac:chgData name="Fiona McCrudden" userId="5fd9b084-9961-4921-ab0f-457ac49028c4" providerId="ADAL" clId="{ACAEE968-E8AD-4298-92F6-C7BE864CAF87}" dt="2025-04-30T09:45:34.536" v="11" actId="1076"/>
          <ac:picMkLst>
            <pc:docMk/>
            <pc:sldMk cId="48654129" sldId="256"/>
            <ac:picMk id="5" creationId="{2D14A226-B77F-8FF1-2232-EE836C8D9C47}"/>
          </ac:picMkLst>
        </pc:picChg>
        <pc:picChg chg="mod">
          <ac:chgData name="Fiona McCrudden" userId="5fd9b084-9961-4921-ab0f-457ac49028c4" providerId="ADAL" clId="{ACAEE968-E8AD-4298-92F6-C7BE864CAF87}" dt="2025-04-30T09:53:24.909" v="141" actId="1076"/>
          <ac:picMkLst>
            <pc:docMk/>
            <pc:sldMk cId="48654129" sldId="256"/>
            <ac:picMk id="6" creationId="{225C9C75-D1D5-21F8-5780-6FECBA2ECA51}"/>
          </ac:picMkLst>
        </pc:picChg>
        <pc:picChg chg="add mod">
          <ac:chgData name="Fiona McCrudden" userId="5fd9b084-9961-4921-ab0f-457ac49028c4" providerId="ADAL" clId="{ACAEE968-E8AD-4298-92F6-C7BE864CAF87}" dt="2025-04-30T09:45:36.996" v="13" actId="1076"/>
          <ac:picMkLst>
            <pc:docMk/>
            <pc:sldMk cId="48654129" sldId="256"/>
            <ac:picMk id="1026" creationId="{74A8F516-2846-FEE9-BC93-B5049FB6A16E}"/>
          </ac:picMkLst>
        </pc:picChg>
      </pc:sldChg>
      <pc:sldChg chg="del">
        <pc:chgData name="Fiona McCrudden" userId="5fd9b084-9961-4921-ab0f-457ac49028c4" providerId="ADAL" clId="{ACAEE968-E8AD-4298-92F6-C7BE864CAF87}" dt="2025-04-30T09:46:37.739" v="74" actId="47"/>
        <pc:sldMkLst>
          <pc:docMk/>
          <pc:sldMk cId="2626862858" sldId="277"/>
        </pc:sldMkLst>
      </pc:sldChg>
      <pc:sldChg chg="delSp modSp del mod">
        <pc:chgData name="Fiona McCrudden" userId="5fd9b084-9961-4921-ab0f-457ac49028c4" providerId="ADAL" clId="{ACAEE968-E8AD-4298-92F6-C7BE864CAF87}" dt="2025-04-30T09:46:18.941" v="46" actId="47"/>
        <pc:sldMkLst>
          <pc:docMk/>
          <pc:sldMk cId="845388045" sldId="281"/>
        </pc:sldMkLst>
        <pc:spChg chg="del">
          <ac:chgData name="Fiona McCrudden" userId="5fd9b084-9961-4921-ab0f-457ac49028c4" providerId="ADAL" clId="{ACAEE968-E8AD-4298-92F6-C7BE864CAF87}" dt="2025-04-30T09:46:00.906" v="19" actId="478"/>
          <ac:spMkLst>
            <pc:docMk/>
            <pc:sldMk cId="845388045" sldId="281"/>
            <ac:spMk id="2" creationId="{9E7538DC-DE7B-A2BA-1591-FC84E261FF22}"/>
          </ac:spMkLst>
        </pc:spChg>
        <pc:spChg chg="del">
          <ac:chgData name="Fiona McCrudden" userId="5fd9b084-9961-4921-ab0f-457ac49028c4" providerId="ADAL" clId="{ACAEE968-E8AD-4298-92F6-C7BE864CAF87}" dt="2025-04-30T09:45:55.765" v="17" actId="478"/>
          <ac:spMkLst>
            <pc:docMk/>
            <pc:sldMk cId="845388045" sldId="281"/>
            <ac:spMk id="4" creationId="{4D035416-846A-9EE0-BAFB-8214DA93A0A0}"/>
          </ac:spMkLst>
        </pc:spChg>
        <pc:spChg chg="del">
          <ac:chgData name="Fiona McCrudden" userId="5fd9b084-9961-4921-ab0f-457ac49028c4" providerId="ADAL" clId="{ACAEE968-E8AD-4298-92F6-C7BE864CAF87}" dt="2025-04-30T09:45:52.690" v="16" actId="478"/>
          <ac:spMkLst>
            <pc:docMk/>
            <pc:sldMk cId="845388045" sldId="281"/>
            <ac:spMk id="11" creationId="{F93427FF-7A7E-1F3D-400A-168C41A66ADF}"/>
          </ac:spMkLst>
        </pc:spChg>
        <pc:spChg chg="mod">
          <ac:chgData name="Fiona McCrudden" userId="5fd9b084-9961-4921-ab0f-457ac49028c4" providerId="ADAL" clId="{ACAEE968-E8AD-4298-92F6-C7BE864CAF87}" dt="2025-04-30T09:46:16.101" v="45" actId="20577"/>
          <ac:spMkLst>
            <pc:docMk/>
            <pc:sldMk cId="845388045" sldId="281"/>
            <ac:spMk id="12" creationId="{3F3CC3F2-6D61-1E88-251F-847518765DA7}"/>
          </ac:spMkLst>
        </pc:spChg>
        <pc:spChg chg="del">
          <ac:chgData name="Fiona McCrudden" userId="5fd9b084-9961-4921-ab0f-457ac49028c4" providerId="ADAL" clId="{ACAEE968-E8AD-4298-92F6-C7BE864CAF87}" dt="2025-04-30T09:46:00.906" v="19" actId="478"/>
          <ac:spMkLst>
            <pc:docMk/>
            <pc:sldMk cId="845388045" sldId="281"/>
            <ac:spMk id="13" creationId="{A00C431C-C3E2-1F4F-4DE3-92E21FDF216A}"/>
          </ac:spMkLst>
        </pc:spChg>
        <pc:spChg chg="del">
          <ac:chgData name="Fiona McCrudden" userId="5fd9b084-9961-4921-ab0f-457ac49028c4" providerId="ADAL" clId="{ACAEE968-E8AD-4298-92F6-C7BE864CAF87}" dt="2025-04-30T09:46:00.906" v="19" actId="478"/>
          <ac:spMkLst>
            <pc:docMk/>
            <pc:sldMk cId="845388045" sldId="281"/>
            <ac:spMk id="14" creationId="{FDEB1E69-8EEA-FF06-4150-9E5A5C429DF7}"/>
          </ac:spMkLst>
        </pc:spChg>
        <pc:spChg chg="del">
          <ac:chgData name="Fiona McCrudden" userId="5fd9b084-9961-4921-ab0f-457ac49028c4" providerId="ADAL" clId="{ACAEE968-E8AD-4298-92F6-C7BE864CAF87}" dt="2025-04-30T09:45:58.135" v="18" actId="478"/>
          <ac:spMkLst>
            <pc:docMk/>
            <pc:sldMk cId="845388045" sldId="281"/>
            <ac:spMk id="16" creationId="{C9907437-D7EE-7221-7FE9-C8DF5E82C74D}"/>
          </ac:spMkLst>
        </pc:spChg>
        <pc:spChg chg="del">
          <ac:chgData name="Fiona McCrudden" userId="5fd9b084-9961-4921-ab0f-457ac49028c4" providerId="ADAL" clId="{ACAEE968-E8AD-4298-92F6-C7BE864CAF87}" dt="2025-04-30T09:45:51.715" v="15" actId="478"/>
          <ac:spMkLst>
            <pc:docMk/>
            <pc:sldMk cId="845388045" sldId="281"/>
            <ac:spMk id="17" creationId="{31ADE239-B8E6-C102-EEB6-2A64C21052D9}"/>
          </ac:spMkLst>
        </pc:spChg>
        <pc:spChg chg="del">
          <ac:chgData name="Fiona McCrudden" userId="5fd9b084-9961-4921-ab0f-457ac49028c4" providerId="ADAL" clId="{ACAEE968-E8AD-4298-92F6-C7BE864CAF87}" dt="2025-04-30T09:46:00.906" v="19" actId="478"/>
          <ac:spMkLst>
            <pc:docMk/>
            <pc:sldMk cId="845388045" sldId="281"/>
            <ac:spMk id="18" creationId="{D9B200EE-A0F5-BDC6-3AFE-3384E0BCEDAB}"/>
          </ac:spMkLst>
        </pc:spChg>
        <pc:spChg chg="del">
          <ac:chgData name="Fiona McCrudden" userId="5fd9b084-9961-4921-ab0f-457ac49028c4" providerId="ADAL" clId="{ACAEE968-E8AD-4298-92F6-C7BE864CAF87}" dt="2025-04-30T09:45:58.135" v="18" actId="478"/>
          <ac:spMkLst>
            <pc:docMk/>
            <pc:sldMk cId="845388045" sldId="281"/>
            <ac:spMk id="20" creationId="{50A38B14-6091-3A97-F269-41662EECAED1}"/>
          </ac:spMkLst>
        </pc:spChg>
        <pc:spChg chg="del">
          <ac:chgData name="Fiona McCrudden" userId="5fd9b084-9961-4921-ab0f-457ac49028c4" providerId="ADAL" clId="{ACAEE968-E8AD-4298-92F6-C7BE864CAF87}" dt="2025-04-30T09:46:00.906" v="19" actId="478"/>
          <ac:spMkLst>
            <pc:docMk/>
            <pc:sldMk cId="845388045" sldId="281"/>
            <ac:spMk id="21" creationId="{56284764-10E3-170B-A827-23794EE07B0E}"/>
          </ac:spMkLst>
        </pc:spChg>
        <pc:spChg chg="del">
          <ac:chgData name="Fiona McCrudden" userId="5fd9b084-9961-4921-ab0f-457ac49028c4" providerId="ADAL" clId="{ACAEE968-E8AD-4298-92F6-C7BE864CAF87}" dt="2025-04-30T09:45:58.135" v="18" actId="478"/>
          <ac:spMkLst>
            <pc:docMk/>
            <pc:sldMk cId="845388045" sldId="281"/>
            <ac:spMk id="22" creationId="{E60ED9A6-D6E5-DC11-00C4-52E86578230A}"/>
          </ac:spMkLst>
        </pc:spChg>
        <pc:spChg chg="del">
          <ac:chgData name="Fiona McCrudden" userId="5fd9b084-9961-4921-ab0f-457ac49028c4" providerId="ADAL" clId="{ACAEE968-E8AD-4298-92F6-C7BE864CAF87}" dt="2025-04-30T09:45:55.765" v="17" actId="478"/>
          <ac:spMkLst>
            <pc:docMk/>
            <pc:sldMk cId="845388045" sldId="281"/>
            <ac:spMk id="23" creationId="{B295A989-E6B7-256B-A138-5EB1CC729B56}"/>
          </ac:spMkLst>
        </pc:spChg>
      </pc:sldChg>
      <pc:sldChg chg="addSp modSp mod modNotesTx">
        <pc:chgData name="Fiona McCrudden" userId="5fd9b084-9961-4921-ab0f-457ac49028c4" providerId="ADAL" clId="{ACAEE968-E8AD-4298-92F6-C7BE864CAF87}" dt="2025-05-01T15:21:58.205" v="7777" actId="1076"/>
        <pc:sldMkLst>
          <pc:docMk/>
          <pc:sldMk cId="40204482" sldId="282"/>
        </pc:sldMkLst>
        <pc:spChg chg="add mod">
          <ac:chgData name="Fiona McCrudden" userId="5fd9b084-9961-4921-ab0f-457ac49028c4" providerId="ADAL" clId="{ACAEE968-E8AD-4298-92F6-C7BE864CAF87}" dt="2025-05-01T15:21:58.205" v="7777" actId="1076"/>
          <ac:spMkLst>
            <pc:docMk/>
            <pc:sldMk cId="40204482" sldId="282"/>
            <ac:spMk id="8" creationId="{7EFEBD90-EBF3-20F7-3D07-A2AEAEB4721A}"/>
          </ac:spMkLst>
        </pc:spChg>
        <pc:spChg chg="add mod">
          <ac:chgData name="Fiona McCrudden" userId="5fd9b084-9961-4921-ab0f-457ac49028c4" providerId="ADAL" clId="{ACAEE968-E8AD-4298-92F6-C7BE864CAF87}" dt="2025-05-01T15:21:51.193" v="7775" actId="1076"/>
          <ac:spMkLst>
            <pc:docMk/>
            <pc:sldMk cId="40204482" sldId="282"/>
            <ac:spMk id="9" creationId="{D5D2F451-683E-9F14-E1F5-7195ECC53F50}"/>
          </ac:spMkLst>
        </pc:spChg>
        <pc:spChg chg="mod">
          <ac:chgData name="Fiona McCrudden" userId="5fd9b084-9961-4921-ab0f-457ac49028c4" providerId="ADAL" clId="{ACAEE968-E8AD-4298-92F6-C7BE864CAF87}" dt="2025-05-01T14:22:30.006" v="336" actId="20577"/>
          <ac:spMkLst>
            <pc:docMk/>
            <pc:sldMk cId="40204482" sldId="282"/>
            <ac:spMk id="12" creationId="{E9F75631-33D1-12AA-B150-0E1A6937DDAC}"/>
          </ac:spMkLst>
        </pc:spChg>
        <pc:spChg chg="mod">
          <ac:chgData name="Fiona McCrudden" userId="5fd9b084-9961-4921-ab0f-457ac49028c4" providerId="ADAL" clId="{ACAEE968-E8AD-4298-92F6-C7BE864CAF87}" dt="2025-05-01T14:21:53.476" v="182" actId="1076"/>
          <ac:spMkLst>
            <pc:docMk/>
            <pc:sldMk cId="40204482" sldId="282"/>
            <ac:spMk id="15" creationId="{9668C335-D958-351C-EC2E-D5487C6B9736}"/>
          </ac:spMkLst>
        </pc:spChg>
      </pc:sldChg>
      <pc:sldChg chg="modSp mod modNotesTx">
        <pc:chgData name="Fiona McCrudden" userId="5fd9b084-9961-4921-ab0f-457ac49028c4" providerId="ADAL" clId="{ACAEE968-E8AD-4298-92F6-C7BE864CAF87}" dt="2025-05-01T14:27:37.753" v="503" actId="20577"/>
        <pc:sldMkLst>
          <pc:docMk/>
          <pc:sldMk cId="3424430435" sldId="283"/>
        </pc:sldMkLst>
        <pc:spChg chg="mod">
          <ac:chgData name="Fiona McCrudden" userId="5fd9b084-9961-4921-ab0f-457ac49028c4" providerId="ADAL" clId="{ACAEE968-E8AD-4298-92F6-C7BE864CAF87}" dt="2025-05-01T14:27:19.172" v="471" actId="20577"/>
          <ac:spMkLst>
            <pc:docMk/>
            <pc:sldMk cId="3424430435" sldId="283"/>
            <ac:spMk id="5" creationId="{A20669DC-6284-B0B7-FE2F-7580B1FE62FE}"/>
          </ac:spMkLst>
        </pc:spChg>
      </pc:sldChg>
      <pc:sldChg chg="addSp modSp mod modNotesTx">
        <pc:chgData name="Fiona McCrudden" userId="5fd9b084-9961-4921-ab0f-457ac49028c4" providerId="ADAL" clId="{ACAEE968-E8AD-4298-92F6-C7BE864CAF87}" dt="2025-05-01T15:11:31.052" v="6621" actId="20577"/>
        <pc:sldMkLst>
          <pc:docMk/>
          <pc:sldMk cId="364621734" sldId="284"/>
        </pc:sldMkLst>
        <pc:spChg chg="mod">
          <ac:chgData name="Fiona McCrudden" userId="5fd9b084-9961-4921-ab0f-457ac49028c4" providerId="ADAL" clId="{ACAEE968-E8AD-4298-92F6-C7BE864CAF87}" dt="2025-05-01T14:28:13.507" v="596" actId="14100"/>
          <ac:spMkLst>
            <pc:docMk/>
            <pc:sldMk cId="364621734" sldId="284"/>
            <ac:spMk id="43" creationId="{F985044D-37B4-F380-DB13-0B4CC88E16C3}"/>
          </ac:spMkLst>
        </pc:spChg>
        <pc:picChg chg="add mod">
          <ac:chgData name="Fiona McCrudden" userId="5fd9b084-9961-4921-ab0f-457ac49028c4" providerId="ADAL" clId="{ACAEE968-E8AD-4298-92F6-C7BE864CAF87}" dt="2025-05-01T14:28:30.353" v="604" actId="1076"/>
          <ac:picMkLst>
            <pc:docMk/>
            <pc:sldMk cId="364621734" sldId="284"/>
            <ac:picMk id="5" creationId="{AFE61431-66F8-F08A-A8D1-B0D690F030D2}"/>
          </ac:picMkLst>
        </pc:picChg>
      </pc:sldChg>
      <pc:sldChg chg="addSp modSp mod modNotesTx">
        <pc:chgData name="Fiona McCrudden" userId="5fd9b084-9961-4921-ab0f-457ac49028c4" providerId="ADAL" clId="{ACAEE968-E8AD-4298-92F6-C7BE864CAF87}" dt="2025-05-01T15:16:16.756" v="7579" actId="20577"/>
        <pc:sldMkLst>
          <pc:docMk/>
          <pc:sldMk cId="2993158099" sldId="287"/>
        </pc:sldMkLst>
        <pc:spChg chg="mod">
          <ac:chgData name="Fiona McCrudden" userId="5fd9b084-9961-4921-ab0f-457ac49028c4" providerId="ADAL" clId="{ACAEE968-E8AD-4298-92F6-C7BE864CAF87}" dt="2025-05-01T15:01:12.008" v="5347" actId="20577"/>
          <ac:spMkLst>
            <pc:docMk/>
            <pc:sldMk cId="2993158099" sldId="287"/>
            <ac:spMk id="43" creationId="{F985044D-37B4-F380-DB13-0B4CC88E16C3}"/>
          </ac:spMkLst>
        </pc:spChg>
        <pc:picChg chg="add mod">
          <ac:chgData name="Fiona McCrudden" userId="5fd9b084-9961-4921-ab0f-457ac49028c4" providerId="ADAL" clId="{ACAEE968-E8AD-4298-92F6-C7BE864CAF87}" dt="2025-05-01T15:08:32.337" v="6261" actId="14100"/>
          <ac:picMkLst>
            <pc:docMk/>
            <pc:sldMk cId="2993158099" sldId="287"/>
            <ac:picMk id="1026" creationId="{B681D57F-76FB-298D-1F5E-78FE1FD9F33E}"/>
          </ac:picMkLst>
        </pc:picChg>
      </pc:sldChg>
      <pc:sldChg chg="addSp modSp mod modNotesTx">
        <pc:chgData name="Fiona McCrudden" userId="5fd9b084-9961-4921-ab0f-457ac49028c4" providerId="ADAL" clId="{ACAEE968-E8AD-4298-92F6-C7BE864CAF87}" dt="2025-05-01T15:22:30.639" v="7786" actId="1076"/>
        <pc:sldMkLst>
          <pc:docMk/>
          <pc:sldMk cId="2352813631" sldId="288"/>
        </pc:sldMkLst>
        <pc:spChg chg="add mod">
          <ac:chgData name="Fiona McCrudden" userId="5fd9b084-9961-4921-ab0f-457ac49028c4" providerId="ADAL" clId="{ACAEE968-E8AD-4298-92F6-C7BE864CAF87}" dt="2025-05-01T15:22:30.639" v="7786" actId="1076"/>
          <ac:spMkLst>
            <pc:docMk/>
            <pc:sldMk cId="2352813631" sldId="288"/>
            <ac:spMk id="8" creationId="{59EE06E9-ED69-A0BB-029D-0686AC2B417B}"/>
          </ac:spMkLst>
        </pc:spChg>
        <pc:spChg chg="mod">
          <ac:chgData name="Fiona McCrudden" userId="5fd9b084-9961-4921-ab0f-457ac49028c4" providerId="ADAL" clId="{ACAEE968-E8AD-4298-92F6-C7BE864CAF87}" dt="2025-05-01T15:10:24.951" v="6583" actId="14100"/>
          <ac:spMkLst>
            <pc:docMk/>
            <pc:sldMk cId="2352813631" sldId="288"/>
            <ac:spMk id="10" creationId="{EDC24F4D-0172-EBC0-05CC-28B2AA5086DE}"/>
          </ac:spMkLst>
        </pc:spChg>
        <pc:spChg chg="mod">
          <ac:chgData name="Fiona McCrudden" userId="5fd9b084-9961-4921-ab0f-457ac49028c4" providerId="ADAL" clId="{ACAEE968-E8AD-4298-92F6-C7BE864CAF87}" dt="2025-05-01T15:22:27.929" v="7785" actId="5793"/>
          <ac:spMkLst>
            <pc:docMk/>
            <pc:sldMk cId="2352813631" sldId="288"/>
            <ac:spMk id="12" creationId="{75D179A0-11D1-133C-7AAC-ACDEB7B171F4}"/>
          </ac:spMkLst>
        </pc:spChg>
      </pc:sldChg>
      <pc:sldChg chg="addSp modSp mod modNotesTx">
        <pc:chgData name="Fiona McCrudden" userId="5fd9b084-9961-4921-ab0f-457ac49028c4" providerId="ADAL" clId="{ACAEE968-E8AD-4298-92F6-C7BE864CAF87}" dt="2025-05-01T15:23:45.066" v="7803"/>
        <pc:sldMkLst>
          <pc:docMk/>
          <pc:sldMk cId="2891436020" sldId="289"/>
        </pc:sldMkLst>
        <pc:spChg chg="add mod">
          <ac:chgData name="Fiona McCrudden" userId="5fd9b084-9961-4921-ab0f-457ac49028c4" providerId="ADAL" clId="{ACAEE968-E8AD-4298-92F6-C7BE864CAF87}" dt="2025-05-01T15:23:25.086" v="7802" actId="20577"/>
          <ac:spMkLst>
            <pc:docMk/>
            <pc:sldMk cId="2891436020" sldId="289"/>
            <ac:spMk id="5" creationId="{1368BD2A-E2E0-26AB-4DD8-7045E7B543B9}"/>
          </ac:spMkLst>
        </pc:spChg>
        <pc:spChg chg="mod">
          <ac:chgData name="Fiona McCrudden" userId="5fd9b084-9961-4921-ab0f-457ac49028c4" providerId="ADAL" clId="{ACAEE968-E8AD-4298-92F6-C7BE864CAF87}" dt="2025-05-01T15:19:02.043" v="7594" actId="20577"/>
          <ac:spMkLst>
            <pc:docMk/>
            <pc:sldMk cId="2891436020" sldId="289"/>
            <ac:spMk id="9" creationId="{43CC2938-C217-B7E5-3842-3A7123CAD568}"/>
          </ac:spMkLst>
        </pc:spChg>
        <pc:spChg chg="add mod modCrop">
          <ac:chgData name="Fiona McCrudden" userId="5fd9b084-9961-4921-ab0f-457ac49028c4" providerId="ADAL" clId="{ACAEE968-E8AD-4298-92F6-C7BE864CAF87}" dt="2025-05-01T15:23:09.721" v="7798" actId="1076"/>
          <ac:spMkLst>
            <pc:docMk/>
            <pc:sldMk cId="2891436020" sldId="289"/>
            <ac:spMk id="10" creationId="{0A6BDC5D-63EF-D622-2394-4388556BD8BF}"/>
          </ac:spMkLst>
        </pc:spChg>
      </pc:sldChg>
      <pc:sldChg chg="del">
        <pc:chgData name="Fiona McCrudden" userId="5fd9b084-9961-4921-ab0f-457ac49028c4" providerId="ADAL" clId="{ACAEE968-E8AD-4298-92F6-C7BE864CAF87}" dt="2025-04-30T09:53:19.742" v="140" actId="47"/>
        <pc:sldMkLst>
          <pc:docMk/>
          <pc:sldMk cId="63557747" sldId="335"/>
        </pc:sldMkLst>
      </pc:sldChg>
      <pc:sldChg chg="del">
        <pc:chgData name="Fiona McCrudden" userId="5fd9b084-9961-4921-ab0f-457ac49028c4" providerId="ADAL" clId="{ACAEE968-E8AD-4298-92F6-C7BE864CAF87}" dt="2025-04-30T09:53:19.742" v="140" actId="47"/>
        <pc:sldMkLst>
          <pc:docMk/>
          <pc:sldMk cId="3190761049" sldId="336"/>
        </pc:sldMkLst>
      </pc:sldChg>
      <pc:sldChg chg="del">
        <pc:chgData name="Fiona McCrudden" userId="5fd9b084-9961-4921-ab0f-457ac49028c4" providerId="ADAL" clId="{ACAEE968-E8AD-4298-92F6-C7BE864CAF87}" dt="2025-04-30T09:53:19.742" v="140" actId="47"/>
        <pc:sldMkLst>
          <pc:docMk/>
          <pc:sldMk cId="3393345427" sldId="337"/>
        </pc:sldMkLst>
      </pc:sldChg>
      <pc:sldChg chg="del">
        <pc:chgData name="Fiona McCrudden" userId="5fd9b084-9961-4921-ab0f-457ac49028c4" providerId="ADAL" clId="{ACAEE968-E8AD-4298-92F6-C7BE864CAF87}" dt="2025-04-30T09:53:19.742" v="140" actId="47"/>
        <pc:sldMkLst>
          <pc:docMk/>
          <pc:sldMk cId="927413732" sldId="338"/>
        </pc:sldMkLst>
      </pc:sldChg>
      <pc:sldChg chg="del">
        <pc:chgData name="Fiona McCrudden" userId="5fd9b084-9961-4921-ab0f-457ac49028c4" providerId="ADAL" clId="{ACAEE968-E8AD-4298-92F6-C7BE864CAF87}" dt="2025-04-30T09:53:19.742" v="140" actId="47"/>
        <pc:sldMkLst>
          <pc:docMk/>
          <pc:sldMk cId="2873332673" sldId="339"/>
        </pc:sldMkLst>
      </pc:sldChg>
      <pc:sldChg chg="del">
        <pc:chgData name="Fiona McCrudden" userId="5fd9b084-9961-4921-ab0f-457ac49028c4" providerId="ADAL" clId="{ACAEE968-E8AD-4298-92F6-C7BE864CAF87}" dt="2025-04-30T09:53:19.742" v="140" actId="47"/>
        <pc:sldMkLst>
          <pc:docMk/>
          <pc:sldMk cId="1761991482" sldId="342"/>
        </pc:sldMkLst>
      </pc:sldChg>
      <pc:sldChg chg="del">
        <pc:chgData name="Fiona McCrudden" userId="5fd9b084-9961-4921-ab0f-457ac49028c4" providerId="ADAL" clId="{ACAEE968-E8AD-4298-92F6-C7BE864CAF87}" dt="2025-04-30T09:53:19.742" v="140" actId="47"/>
        <pc:sldMkLst>
          <pc:docMk/>
          <pc:sldMk cId="4156763091" sldId="346"/>
        </pc:sldMkLst>
      </pc:sldChg>
      <pc:sldChg chg="del">
        <pc:chgData name="Fiona McCrudden" userId="5fd9b084-9961-4921-ab0f-457ac49028c4" providerId="ADAL" clId="{ACAEE968-E8AD-4298-92F6-C7BE864CAF87}" dt="2025-04-30T09:53:19.742" v="140" actId="47"/>
        <pc:sldMkLst>
          <pc:docMk/>
          <pc:sldMk cId="1871393934" sldId="418"/>
        </pc:sldMkLst>
      </pc:sldChg>
      <pc:sldChg chg="addSp modSp mod">
        <pc:chgData name="Fiona McCrudden" userId="5fd9b084-9961-4921-ab0f-457ac49028c4" providerId="ADAL" clId="{ACAEE968-E8AD-4298-92F6-C7BE864CAF87}" dt="2025-05-01T15:24:18.927" v="7814" actId="1076"/>
        <pc:sldMkLst>
          <pc:docMk/>
          <pc:sldMk cId="1812469480" sldId="419"/>
        </pc:sldMkLst>
        <pc:spChg chg="mod">
          <ac:chgData name="Fiona McCrudden" userId="5fd9b084-9961-4921-ab0f-457ac49028c4" providerId="ADAL" clId="{ACAEE968-E8AD-4298-92F6-C7BE864CAF87}" dt="2025-04-30T09:52:32.837" v="133" actId="14100"/>
          <ac:spMkLst>
            <pc:docMk/>
            <pc:sldMk cId="1812469480" sldId="419"/>
            <ac:spMk id="10" creationId="{CA996614-7306-A892-CFB4-D1D6F755131A}"/>
          </ac:spMkLst>
        </pc:spChg>
        <pc:spChg chg="mod">
          <ac:chgData name="Fiona McCrudden" userId="5fd9b084-9961-4921-ab0f-457ac49028c4" providerId="ADAL" clId="{ACAEE968-E8AD-4298-92F6-C7BE864CAF87}" dt="2025-04-30T09:51:29.498" v="121" actId="20577"/>
          <ac:spMkLst>
            <pc:docMk/>
            <pc:sldMk cId="1812469480" sldId="419"/>
            <ac:spMk id="13" creationId="{E67F8557-313A-4DD7-8BB3-D4371BBF4582}"/>
          </ac:spMkLst>
        </pc:spChg>
        <pc:spChg chg="mod">
          <ac:chgData name="Fiona McCrudden" userId="5fd9b084-9961-4921-ab0f-457ac49028c4" providerId="ADAL" clId="{ACAEE968-E8AD-4298-92F6-C7BE864CAF87}" dt="2025-04-30T09:52:40.053" v="135" actId="1076"/>
          <ac:spMkLst>
            <pc:docMk/>
            <pc:sldMk cId="1812469480" sldId="419"/>
            <ac:spMk id="14" creationId="{2CED58E5-514F-F601-E289-43F7BCCF7371}"/>
          </ac:spMkLst>
        </pc:spChg>
        <pc:grpChg chg="mod">
          <ac:chgData name="Fiona McCrudden" userId="5fd9b084-9961-4921-ab0f-457ac49028c4" providerId="ADAL" clId="{ACAEE968-E8AD-4298-92F6-C7BE864CAF87}" dt="2025-05-01T15:24:18.927" v="7814" actId="1076"/>
          <ac:grpSpMkLst>
            <pc:docMk/>
            <pc:sldMk cId="1812469480" sldId="419"/>
            <ac:grpSpMk id="19" creationId="{C0C5F2E6-3EE8-BAAC-0832-8DC55D972187}"/>
          </ac:grpSpMkLst>
        </pc:grpChg>
        <pc:picChg chg="add mod">
          <ac:chgData name="Fiona McCrudden" userId="5fd9b084-9961-4921-ab0f-457ac49028c4" providerId="ADAL" clId="{ACAEE968-E8AD-4298-92F6-C7BE864CAF87}" dt="2025-04-30T09:52:38.363" v="134" actId="14100"/>
          <ac:picMkLst>
            <pc:docMk/>
            <pc:sldMk cId="1812469480" sldId="419"/>
            <ac:picMk id="9" creationId="{534C0392-A607-9166-B487-1C53F3EAE2B0}"/>
          </ac:picMkLst>
        </pc:picChg>
      </pc:sldChg>
      <pc:sldChg chg="del">
        <pc:chgData name="Fiona McCrudden" userId="5fd9b084-9961-4921-ab0f-457ac49028c4" providerId="ADAL" clId="{ACAEE968-E8AD-4298-92F6-C7BE864CAF87}" dt="2025-04-30T09:53:00.316" v="137" actId="47"/>
        <pc:sldMkLst>
          <pc:docMk/>
          <pc:sldMk cId="1694044582" sldId="421"/>
        </pc:sldMkLst>
      </pc:sldChg>
      <pc:sldChg chg="del">
        <pc:chgData name="Fiona McCrudden" userId="5fd9b084-9961-4921-ab0f-457ac49028c4" providerId="ADAL" clId="{ACAEE968-E8AD-4298-92F6-C7BE864CAF87}" dt="2025-04-30T09:51:15.955" v="75" actId="47"/>
        <pc:sldMkLst>
          <pc:docMk/>
          <pc:sldMk cId="4183761696" sldId="455"/>
        </pc:sldMkLst>
      </pc:sldChg>
      <pc:sldChg chg="del">
        <pc:chgData name="Fiona McCrudden" userId="5fd9b084-9961-4921-ab0f-457ac49028c4" providerId="ADAL" clId="{ACAEE968-E8AD-4298-92F6-C7BE864CAF87}" dt="2025-04-30T09:51:15.955" v="75" actId="47"/>
        <pc:sldMkLst>
          <pc:docMk/>
          <pc:sldMk cId="743827042" sldId="509"/>
        </pc:sldMkLst>
      </pc:sldChg>
      <pc:sldChg chg="del">
        <pc:chgData name="Fiona McCrudden" userId="5fd9b084-9961-4921-ab0f-457ac49028c4" providerId="ADAL" clId="{ACAEE968-E8AD-4298-92F6-C7BE864CAF87}" dt="2025-04-30T09:53:19.742" v="140" actId="47"/>
        <pc:sldMkLst>
          <pc:docMk/>
          <pc:sldMk cId="667036632" sldId="510"/>
        </pc:sldMkLst>
      </pc:sldChg>
      <pc:sldChg chg="del">
        <pc:chgData name="Fiona McCrudden" userId="5fd9b084-9961-4921-ab0f-457ac49028c4" providerId="ADAL" clId="{ACAEE968-E8AD-4298-92F6-C7BE864CAF87}" dt="2025-04-30T09:53:19.742" v="140" actId="47"/>
        <pc:sldMkLst>
          <pc:docMk/>
          <pc:sldMk cId="3295473643" sldId="515"/>
        </pc:sldMkLst>
      </pc:sldChg>
      <pc:sldChg chg="del">
        <pc:chgData name="Fiona McCrudden" userId="5fd9b084-9961-4921-ab0f-457ac49028c4" providerId="ADAL" clId="{ACAEE968-E8AD-4298-92F6-C7BE864CAF87}" dt="2025-04-30T09:53:19.742" v="140" actId="47"/>
        <pc:sldMkLst>
          <pc:docMk/>
          <pc:sldMk cId="941482973" sldId="524"/>
        </pc:sldMkLst>
      </pc:sldChg>
      <pc:sldChg chg="modSp mod modNotesTx">
        <pc:chgData name="Fiona McCrudden" userId="5fd9b084-9961-4921-ab0f-457ac49028c4" providerId="ADAL" clId="{ACAEE968-E8AD-4298-92F6-C7BE864CAF87}" dt="2025-05-01T14:54:55.165" v="4290" actId="14100"/>
        <pc:sldMkLst>
          <pc:docMk/>
          <pc:sldMk cId="1422978392" sldId="525"/>
        </pc:sldMkLst>
        <pc:spChg chg="mod">
          <ac:chgData name="Fiona McCrudden" userId="5fd9b084-9961-4921-ab0f-457ac49028c4" providerId="ADAL" clId="{ACAEE968-E8AD-4298-92F6-C7BE864CAF87}" dt="2025-05-01T14:44:33.797" v="2405" actId="1076"/>
          <ac:spMkLst>
            <pc:docMk/>
            <pc:sldMk cId="1422978392" sldId="525"/>
            <ac:spMk id="8" creationId="{B0430F11-EC0D-BFAC-50D3-3B7DA06D6338}"/>
          </ac:spMkLst>
        </pc:spChg>
        <pc:spChg chg="mod">
          <ac:chgData name="Fiona McCrudden" userId="5fd9b084-9961-4921-ab0f-457ac49028c4" providerId="ADAL" clId="{ACAEE968-E8AD-4298-92F6-C7BE864CAF87}" dt="2025-05-01T14:54:55.165" v="4290" actId="14100"/>
          <ac:spMkLst>
            <pc:docMk/>
            <pc:sldMk cId="1422978392" sldId="525"/>
            <ac:spMk id="43" creationId="{40936F51-BAA0-2908-B36B-3619F8B893F0}"/>
          </ac:spMkLst>
        </pc:spChg>
        <pc:picChg chg="mod">
          <ac:chgData name="Fiona McCrudden" userId="5fd9b084-9961-4921-ab0f-457ac49028c4" providerId="ADAL" clId="{ACAEE968-E8AD-4298-92F6-C7BE864CAF87}" dt="2025-05-01T14:44:36.490" v="2406" actId="1076"/>
          <ac:picMkLst>
            <pc:docMk/>
            <pc:sldMk cId="1422978392" sldId="525"/>
            <ac:picMk id="9" creationId="{95FE1782-9616-062A-85BC-B0F7E7C6D831}"/>
          </ac:picMkLst>
        </pc:picChg>
      </pc:sldChg>
      <pc:sldChg chg="addSp delSp modSp add mod modNotesTx">
        <pc:chgData name="Fiona McCrudden" userId="5fd9b084-9961-4921-ab0f-457ac49028c4" providerId="ADAL" clId="{ACAEE968-E8AD-4298-92F6-C7BE864CAF87}" dt="2025-05-01T15:24:27.526" v="7826" actId="1036"/>
        <pc:sldMkLst>
          <pc:docMk/>
          <pc:sldMk cId="659169972" sldId="526"/>
        </pc:sldMkLst>
        <pc:spChg chg="del">
          <ac:chgData name="Fiona McCrudden" userId="5fd9b084-9961-4921-ab0f-457ac49028c4" providerId="ADAL" clId="{ACAEE968-E8AD-4298-92F6-C7BE864CAF87}" dt="2025-05-01T14:24:20.774" v="359" actId="478"/>
          <ac:spMkLst>
            <pc:docMk/>
            <pc:sldMk cId="659169972" sldId="526"/>
            <ac:spMk id="5" creationId="{BB11BD86-47B1-5953-50EB-BDDFDA9CFA4E}"/>
          </ac:spMkLst>
        </pc:spChg>
        <pc:grpChg chg="mod">
          <ac:chgData name="Fiona McCrudden" userId="5fd9b084-9961-4921-ab0f-457ac49028c4" providerId="ADAL" clId="{ACAEE968-E8AD-4298-92F6-C7BE864CAF87}" dt="2025-05-01T15:24:27.526" v="7826" actId="1036"/>
          <ac:grpSpMkLst>
            <pc:docMk/>
            <pc:sldMk cId="659169972" sldId="526"/>
            <ac:grpSpMk id="19" creationId="{7D687AD1-C8E4-5F11-AE30-833C1618091F}"/>
          </ac:grpSpMkLst>
        </pc:grpChg>
        <pc:grpChg chg="del">
          <ac:chgData name="Fiona McCrudden" userId="5fd9b084-9961-4921-ab0f-457ac49028c4" providerId="ADAL" clId="{ACAEE968-E8AD-4298-92F6-C7BE864CAF87}" dt="2025-05-01T14:24:19.038" v="358" actId="478"/>
          <ac:grpSpMkLst>
            <pc:docMk/>
            <pc:sldMk cId="659169972" sldId="526"/>
            <ac:grpSpMk id="47" creationId="{5CA24143-C9AC-759E-9D18-5388986D395A}"/>
          </ac:grpSpMkLst>
        </pc:grpChg>
        <pc:picChg chg="mod">
          <ac:chgData name="Fiona McCrudden" userId="5fd9b084-9961-4921-ab0f-457ac49028c4" providerId="ADAL" clId="{ACAEE968-E8AD-4298-92F6-C7BE864CAF87}" dt="2025-05-01T14:26:18.798" v="397" actId="1035"/>
          <ac:picMkLst>
            <pc:docMk/>
            <pc:sldMk cId="659169972" sldId="526"/>
            <ac:picMk id="11" creationId="{AA225277-05CF-9900-6690-32E1E95B0C80}"/>
          </ac:picMkLst>
        </pc:picChg>
        <pc:picChg chg="add mod">
          <ac:chgData name="Fiona McCrudden" userId="5fd9b084-9961-4921-ab0f-457ac49028c4" providerId="ADAL" clId="{ACAEE968-E8AD-4298-92F6-C7BE864CAF87}" dt="2025-05-01T14:26:15.202" v="391" actId="1035"/>
          <ac:picMkLst>
            <pc:docMk/>
            <pc:sldMk cId="659169972" sldId="526"/>
            <ac:picMk id="12" creationId="{2F89AE55-3864-4ABD-9DA4-D1FF39B71414}"/>
          </ac:picMkLst>
        </pc:picChg>
        <pc:picChg chg="add mod">
          <ac:chgData name="Fiona McCrudden" userId="5fd9b084-9961-4921-ab0f-457ac49028c4" providerId="ADAL" clId="{ACAEE968-E8AD-4298-92F6-C7BE864CAF87}" dt="2025-05-01T14:26:15.202" v="391" actId="1035"/>
          <ac:picMkLst>
            <pc:docMk/>
            <pc:sldMk cId="659169972" sldId="526"/>
            <ac:picMk id="18" creationId="{B404EE86-1A0C-5DC3-625E-0581CC2AA9E5}"/>
          </ac:picMkLst>
        </pc:picChg>
        <pc:picChg chg="add mod">
          <ac:chgData name="Fiona McCrudden" userId="5fd9b084-9961-4921-ab0f-457ac49028c4" providerId="ADAL" clId="{ACAEE968-E8AD-4298-92F6-C7BE864CAF87}" dt="2025-05-01T14:26:15.202" v="391" actId="1035"/>
          <ac:picMkLst>
            <pc:docMk/>
            <pc:sldMk cId="659169972" sldId="526"/>
            <ac:picMk id="48" creationId="{33C1D537-E645-C25C-D41E-04359EEAF436}"/>
          </ac:picMkLst>
        </pc:picChg>
        <pc:picChg chg="add mod">
          <ac:chgData name="Fiona McCrudden" userId="5fd9b084-9961-4921-ab0f-457ac49028c4" providerId="ADAL" clId="{ACAEE968-E8AD-4298-92F6-C7BE864CAF87}" dt="2025-05-01T14:26:15.202" v="391" actId="1035"/>
          <ac:picMkLst>
            <pc:docMk/>
            <pc:sldMk cId="659169972" sldId="526"/>
            <ac:picMk id="50" creationId="{42592ABE-8FCB-27AA-4874-5612EADD47EC}"/>
          </ac:picMkLst>
        </pc:picChg>
        <pc:picChg chg="add mod">
          <ac:chgData name="Fiona McCrudden" userId="5fd9b084-9961-4921-ab0f-457ac49028c4" providerId="ADAL" clId="{ACAEE968-E8AD-4298-92F6-C7BE864CAF87}" dt="2025-05-01T14:26:55.828" v="400" actId="14100"/>
          <ac:picMkLst>
            <pc:docMk/>
            <pc:sldMk cId="659169972" sldId="526"/>
            <ac:picMk id="52" creationId="{AC4AC8AE-A075-0E2F-A30D-0B09DCD7FAC8}"/>
          </ac:picMkLst>
        </pc:picChg>
      </pc:sldChg>
      <pc:sldChg chg="modSp add mod modNotesTx">
        <pc:chgData name="Fiona McCrudden" userId="5fd9b084-9961-4921-ab0f-457ac49028c4" providerId="ADAL" clId="{ACAEE968-E8AD-4298-92F6-C7BE864CAF87}" dt="2025-05-01T15:24:05.206" v="7813" actId="1036"/>
        <pc:sldMkLst>
          <pc:docMk/>
          <pc:sldMk cId="230599364" sldId="527"/>
        </pc:sldMkLst>
        <pc:spChg chg="mod">
          <ac:chgData name="Fiona McCrudden" userId="5fd9b084-9961-4921-ab0f-457ac49028c4" providerId="ADAL" clId="{ACAEE968-E8AD-4298-92F6-C7BE864CAF87}" dt="2025-05-01T15:00:02.624" v="5268" actId="20577"/>
          <ac:spMkLst>
            <pc:docMk/>
            <pc:sldMk cId="230599364" sldId="527"/>
            <ac:spMk id="43" creationId="{A52223D0-0AB7-9E00-E4EA-AFD2118111E9}"/>
          </ac:spMkLst>
        </pc:spChg>
        <pc:grpChg chg="mod">
          <ac:chgData name="Fiona McCrudden" userId="5fd9b084-9961-4921-ab0f-457ac49028c4" providerId="ADAL" clId="{ACAEE968-E8AD-4298-92F6-C7BE864CAF87}" dt="2025-05-01T15:24:05.206" v="7813" actId="1036"/>
          <ac:grpSpMkLst>
            <pc:docMk/>
            <pc:sldMk cId="230599364" sldId="527"/>
            <ac:grpSpMk id="19" creationId="{2FB99DCC-E489-5D7D-C85A-50B53A6923F1}"/>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27257-2811-4726-A205-AA4CE42B41CE}" type="datetimeFigureOut">
              <a:rPr lang="en-GB" smtClean="0"/>
              <a:t>01/05/2025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58BD0A-A5A8-4FC6-85A8-C43776B49EFC}" type="slidenum">
              <a:rPr lang="en-GB" smtClean="0"/>
              <a:t>‹#›</a:t>
            </a:fld>
            <a:endParaRPr lang="en-GB"/>
          </a:p>
        </p:txBody>
      </p:sp>
    </p:spTree>
    <p:extLst>
      <p:ext uri="{BB962C8B-B14F-4D97-AF65-F5344CB8AC3E}">
        <p14:creationId xmlns:p14="http://schemas.microsoft.com/office/powerpoint/2010/main" val="3312111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bbc.co.uk/programmes/p01d8r4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Ground rule suggestions:</a:t>
            </a:r>
          </a:p>
          <a:p>
            <a:pPr marL="171450" indent="-171450">
              <a:buFontTx/>
              <a:buChar char="-"/>
            </a:pPr>
            <a:r>
              <a:rPr lang="en-GB" sz="1200" dirty="0"/>
              <a:t>We listen to everyone’s opinions respectfully</a:t>
            </a:r>
          </a:p>
          <a:p>
            <a:pPr marL="171450" indent="-171450">
              <a:buFontTx/>
              <a:buChar char="-"/>
            </a:pPr>
            <a:r>
              <a:rPr lang="en-GB" sz="1200" dirty="0"/>
              <a:t>We join in with the lesson calmly</a:t>
            </a:r>
          </a:p>
          <a:p>
            <a:pPr marL="171450" indent="-171450">
              <a:buFontTx/>
              <a:buChar char="-"/>
            </a:pPr>
            <a:r>
              <a:rPr lang="en-GB" sz="1200" dirty="0"/>
              <a:t>It is ok to have different opinions and ideas</a:t>
            </a:r>
          </a:p>
          <a:p>
            <a:pPr marL="171450" indent="-171450">
              <a:buFontTx/>
              <a:buChar char="-"/>
            </a:pPr>
            <a:r>
              <a:rPr lang="en-GB" sz="1200" dirty="0"/>
              <a:t>We are inquisitive and excited to learn </a:t>
            </a:r>
          </a:p>
          <a:p>
            <a:pPr marL="171450" indent="-171450">
              <a:buFontTx/>
              <a:buChar char="-"/>
            </a:pPr>
            <a:r>
              <a:rPr lang="en-GB" sz="1200" dirty="0"/>
              <a:t>If we are worried about something, we talk to a trusted adult </a:t>
            </a:r>
          </a:p>
          <a:p>
            <a:pPr marL="171450" indent="-171450">
              <a:buFontTx/>
              <a:buChar char="-"/>
            </a:pPr>
            <a:r>
              <a:rPr lang="en-GB" sz="1200" dirty="0"/>
              <a:t>If we are worried about a friend or ourselves, we talk to a trusted adult</a:t>
            </a:r>
          </a:p>
          <a:p>
            <a:pPr marL="171450" indent="-171450">
              <a:buFontTx/>
              <a:buChar char="-"/>
            </a:pPr>
            <a:r>
              <a:rPr lang="en-GB" sz="1200" dirty="0"/>
              <a:t>We do not have to talk about a topic that upsets us </a:t>
            </a:r>
          </a:p>
          <a:p>
            <a:pPr marL="171450" indent="-171450">
              <a:buFontTx/>
              <a:buChar char="-"/>
            </a:pPr>
            <a:r>
              <a:rPr lang="en-GB" sz="1200" dirty="0"/>
              <a:t>We have fun! </a:t>
            </a:r>
          </a:p>
          <a:p>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a:t>
            </a:fld>
            <a:endParaRPr lang="en-GB"/>
          </a:p>
        </p:txBody>
      </p:sp>
    </p:spTree>
    <p:extLst>
      <p:ext uri="{BB962C8B-B14F-4D97-AF65-F5344CB8AC3E}">
        <p14:creationId xmlns:p14="http://schemas.microsoft.com/office/powerpoint/2010/main" val="13251155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Discuss how at the beginning of the story, the children see their tower block as grey and boring. But after their adventure, they realise that there is lots of nature and beauty where they live. They just have to look for it!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Take the class outside and ask them to search for examples of nature. Encourage children to find obvious examples e.g. flowerbeds, grass etc as well as hidden examples e.g. weeds growing in cracks of buildings, moss on rocks, minibeasts, birds perched on roofs etc. Use prompts from the class discussion to help. Most unusual find wins! </a:t>
            </a:r>
          </a:p>
          <a:p>
            <a:pPr marL="342900" lvl="0" indent="-342900">
              <a:lnSpc>
                <a:spcPct val="107000"/>
              </a:lnSpc>
              <a:spcAft>
                <a:spcPts val="800"/>
              </a:spcAft>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Ask the children what affect nature has on their school environment? Would it be as nice if there was no nature in their playground? What do they like about the nature they have seen?</a:t>
            </a:r>
          </a:p>
          <a:p>
            <a:pPr>
              <a:buNone/>
            </a:pPr>
            <a:r>
              <a:rPr lang="en-GB" sz="1800" i="1" dirty="0">
                <a:effectLst/>
                <a:latin typeface="Aptos" panose="020B0004020202020204" pitchFamily="34" charset="0"/>
                <a:ea typeface="Aptos" panose="020B0004020202020204" pitchFamily="34" charset="0"/>
                <a:cs typeface="Arial" panose="020B0604020202020204" pitchFamily="34" charset="0"/>
              </a:rPr>
              <a:t>Optional: Take clipboards or a camera with you to let the children record what they have found.</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11</a:t>
            </a:fld>
            <a:endParaRPr lang="en-GB"/>
          </a:p>
        </p:txBody>
      </p:sp>
    </p:spTree>
    <p:extLst>
      <p:ext uri="{BB962C8B-B14F-4D97-AF65-F5344CB8AC3E}">
        <p14:creationId xmlns:p14="http://schemas.microsoft.com/office/powerpoint/2010/main" val="16853314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107000"/>
              </a:lnSpc>
              <a:spcAft>
                <a:spcPts val="800"/>
              </a:spcAft>
              <a:buFont typeface="Symbol" panose="05050102010706020507" pitchFamily="18" charset="2"/>
              <a:buNone/>
            </a:pPr>
            <a:r>
              <a:rPr lang="en-GB" sz="1800" kern="100" dirty="0">
                <a:effectLst/>
                <a:latin typeface="Aptos" panose="020B0004020202020204" pitchFamily="34" charset="0"/>
                <a:ea typeface="Aptos" panose="020B0004020202020204" pitchFamily="34" charset="0"/>
                <a:cs typeface="Arial" panose="020B0604020202020204" pitchFamily="34" charset="0"/>
              </a:rPr>
              <a:t>Guide children through some simple movements to get them ready for the lesson and calm any big emotions:</a:t>
            </a:r>
          </a:p>
          <a:p>
            <a:pPr marL="111125">
              <a:lnSpc>
                <a:spcPct val="107000"/>
              </a:lnSpc>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Step 1: Stand up straight (eyes closed optional). </a:t>
            </a:r>
          </a:p>
          <a:p>
            <a:pPr marL="111125">
              <a:lnSpc>
                <a:spcPct val="107000"/>
              </a:lnSpc>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Step 2: Slowly lift your arms, stretching them above your head as though you are a strong and tall tower. Take a big deep breath. </a:t>
            </a:r>
          </a:p>
          <a:p>
            <a:pPr marL="111125">
              <a:lnSpc>
                <a:spcPct val="107000"/>
              </a:lnSpc>
              <a:spcAft>
                <a:spcPts val="800"/>
              </a:spcAft>
              <a:buNone/>
            </a:pPr>
            <a:r>
              <a:rPr lang="en-GB" sz="1800" kern="100" dirty="0">
                <a:effectLst/>
                <a:latin typeface="Aptos" panose="020B0004020202020204" pitchFamily="34" charset="0"/>
                <a:ea typeface="Aptos" panose="020B0004020202020204" pitchFamily="34" charset="0"/>
                <a:cs typeface="Arial" panose="020B0604020202020204" pitchFamily="34" charset="0"/>
              </a:rPr>
              <a:t>Step 3: Lower your arms</a:t>
            </a:r>
          </a:p>
          <a:p>
            <a:pPr marL="111125">
              <a:lnSpc>
                <a:spcPct val="107000"/>
              </a:lnSpc>
              <a:spcAft>
                <a:spcPts val="800"/>
              </a:spcAft>
              <a:buNone/>
            </a:pPr>
            <a:r>
              <a:rPr lang="en-GB" sz="1800" dirty="0">
                <a:effectLst/>
                <a:latin typeface="Aptos" panose="020B0004020202020204" pitchFamily="34" charset="0"/>
                <a:ea typeface="Aptos" panose="020B0004020202020204" pitchFamily="34" charset="0"/>
                <a:cs typeface="Arial" panose="020B0604020202020204" pitchFamily="34" charset="0"/>
              </a:rPr>
              <a:t>Step 4: Sway your body gently from side to side, imaging you are a tree moving in the wind. Take a big deep breath. </a:t>
            </a:r>
            <a:endParaRPr lang="en-GB" sz="1800" dirty="0"/>
          </a:p>
          <a:p>
            <a:endParaRPr lang="en-GB" sz="1800" dirty="0"/>
          </a:p>
          <a:p>
            <a:r>
              <a:rPr lang="en-GB" sz="1800" dirty="0"/>
              <a:t>Now that we've finished the activity, let's take a moment to think about how it made us feel.</a:t>
            </a:r>
          </a:p>
          <a:p>
            <a:endParaRPr lang="en-GB" sz="1800" dirty="0"/>
          </a:p>
          <a:p>
            <a:pPr>
              <a:buFont typeface="Arial" panose="020B0604020202020204" pitchFamily="34" charset="0"/>
              <a:buChar char="•"/>
            </a:pPr>
            <a:r>
              <a:rPr lang="en-GB" sz="1800" dirty="0"/>
              <a:t>Did this activity help you settle down? Take a second to notice how your body and mind feel. You can raise your hand if you felt calmer or more focused after doing the activity.</a:t>
            </a:r>
          </a:p>
          <a:p>
            <a:pPr>
              <a:buFont typeface="Arial" panose="020B0604020202020204" pitchFamily="34" charset="0"/>
              <a:buChar char="•"/>
            </a:pPr>
            <a:endParaRPr lang="en-GB" sz="1800" dirty="0"/>
          </a:p>
          <a:p>
            <a:pPr>
              <a:buFont typeface="Arial" panose="020B0604020202020204" pitchFamily="34" charset="0"/>
              <a:buChar char="•"/>
            </a:pPr>
            <a:r>
              <a:rPr lang="en-GB" sz="1800" dirty="0"/>
              <a:t>When else do you think you could use this activity? Maybe it could help before a big test, or if you're feeling a little wiggly or worried. Can anyone think of a time when this might be useful?</a:t>
            </a:r>
          </a:p>
          <a:p>
            <a:pPr>
              <a:lnSpc>
                <a:spcPct val="107000"/>
              </a:lnSpc>
              <a:spcAft>
                <a:spcPts val="800"/>
              </a:spcAft>
            </a:pPr>
            <a:endParaRPr lang="en-GB" sz="1800" kern="100" dirty="0"/>
          </a:p>
        </p:txBody>
      </p:sp>
      <p:sp>
        <p:nvSpPr>
          <p:cNvPr id="4" name="Slide Number Placeholder 3"/>
          <p:cNvSpPr>
            <a:spLocks noGrp="1"/>
          </p:cNvSpPr>
          <p:nvPr>
            <p:ph type="sldNum" sz="quarter" idx="5"/>
          </p:nvPr>
        </p:nvSpPr>
        <p:spPr/>
        <p:txBody>
          <a:bodyPr/>
          <a:lstStyle/>
          <a:p>
            <a:fld id="{2F58BD0A-A5A8-4FC6-85A8-C43776B49EFC}" type="slidenum">
              <a:rPr lang="en-GB" smtClean="0"/>
              <a:t>3</a:t>
            </a:fld>
            <a:endParaRPr lang="en-GB"/>
          </a:p>
        </p:txBody>
      </p:sp>
    </p:spTree>
    <p:extLst>
      <p:ext uri="{BB962C8B-B14F-4D97-AF65-F5344CB8AC3E}">
        <p14:creationId xmlns:p14="http://schemas.microsoft.com/office/powerpoint/2010/main" val="7967572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Look at the front cover of the book.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Use the emotional vocab grid on the following slide</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Ask children: How do you think the girl in the purple coat is feeling? What makes you think this?</a:t>
            </a:r>
          </a:p>
          <a:p>
            <a:pPr marL="342900" lvl="0" indent="-342900">
              <a:lnSpc>
                <a:spcPct val="107000"/>
              </a:lnSpc>
              <a:spcAft>
                <a:spcPts val="800"/>
              </a:spcAft>
              <a:buFont typeface="Symbol" panose="05050102010706020507" pitchFamily="18" charset="2"/>
              <a:buChar char=""/>
            </a:pPr>
            <a:r>
              <a:rPr lang="en-GB" sz="1800" dirty="0">
                <a:effectLst/>
                <a:latin typeface="Aptos" panose="020B0004020202020204" pitchFamily="34" charset="0"/>
                <a:ea typeface="Aptos" panose="020B0004020202020204" pitchFamily="34" charset="0"/>
                <a:cs typeface="Arial" panose="020B0604020202020204" pitchFamily="34" charset="0"/>
              </a:rPr>
              <a:t>Encourage the discussion of new emotional vocab adjectives. </a:t>
            </a:r>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4</a:t>
            </a:fld>
            <a:endParaRPr lang="en-GB"/>
          </a:p>
        </p:txBody>
      </p:sp>
    </p:spTree>
    <p:extLst>
      <p:ext uri="{BB962C8B-B14F-4D97-AF65-F5344CB8AC3E}">
        <p14:creationId xmlns:p14="http://schemas.microsoft.com/office/powerpoint/2010/main" val="2392725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Can children think of any other words to describe the characters feelings? </a:t>
            </a:r>
          </a:p>
        </p:txBody>
      </p:sp>
      <p:sp>
        <p:nvSpPr>
          <p:cNvPr id="4" name="Slide Number Placeholder 3"/>
          <p:cNvSpPr>
            <a:spLocks noGrp="1"/>
          </p:cNvSpPr>
          <p:nvPr>
            <p:ph type="sldNum" sz="quarter" idx="5"/>
          </p:nvPr>
        </p:nvSpPr>
        <p:spPr/>
        <p:txBody>
          <a:bodyPr/>
          <a:lstStyle/>
          <a:p>
            <a:fld id="{2F58BD0A-A5A8-4FC6-85A8-C43776B49EFC}" type="slidenum">
              <a:rPr lang="en-GB" smtClean="0"/>
              <a:t>5</a:t>
            </a:fld>
            <a:endParaRPr lang="en-GB"/>
          </a:p>
        </p:txBody>
      </p:sp>
    </p:spTree>
    <p:extLst>
      <p:ext uri="{BB962C8B-B14F-4D97-AF65-F5344CB8AC3E}">
        <p14:creationId xmlns:p14="http://schemas.microsoft.com/office/powerpoint/2010/main" val="1701061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Nature definition: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00" dirty="0">
                <a:effectLst/>
                <a:latin typeface="Aptos" panose="020B0004020202020204" pitchFamily="34" charset="0"/>
                <a:ea typeface="Aptos" panose="020B0004020202020204" pitchFamily="34" charset="0"/>
                <a:cs typeface="Arial" panose="020B0604020202020204" pitchFamily="34" charset="0"/>
              </a:rPr>
              <a:t>Our physical, non-human made world, including plants, animals, weather etc. </a:t>
            </a:r>
            <a:endParaRPr lang="en-GB" dirty="0"/>
          </a:p>
          <a:p>
            <a:endParaRPr lang="en-GB" dirty="0"/>
          </a:p>
        </p:txBody>
      </p:sp>
      <p:sp>
        <p:nvSpPr>
          <p:cNvPr id="4" name="Slide Number Placeholder 3"/>
          <p:cNvSpPr>
            <a:spLocks noGrp="1"/>
          </p:cNvSpPr>
          <p:nvPr>
            <p:ph type="sldNum" sz="quarter" idx="5"/>
          </p:nvPr>
        </p:nvSpPr>
        <p:spPr/>
        <p:txBody>
          <a:bodyPr/>
          <a:lstStyle/>
          <a:p>
            <a:fld id="{2F58BD0A-A5A8-4FC6-85A8-C43776B49EFC}" type="slidenum">
              <a:rPr lang="en-GB" smtClean="0"/>
              <a:t>6</a:t>
            </a:fld>
            <a:endParaRPr lang="en-GB"/>
          </a:p>
        </p:txBody>
      </p:sp>
    </p:spTree>
    <p:extLst>
      <p:ext uri="{BB962C8B-B14F-4D97-AF65-F5344CB8AC3E}">
        <p14:creationId xmlns:p14="http://schemas.microsoft.com/office/powerpoint/2010/main" val="20651097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83DAE-5B9E-8D55-36E3-BB6F282FC4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FD774C-77DE-1A9A-A6B5-D91EFBA719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129930-FB3B-4407-7B4B-08F5D623A98C}"/>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800" b="1" dirty="0"/>
              <a:t>KS1 </a:t>
            </a:r>
          </a:p>
          <a:p>
            <a:pPr marL="0" marR="0" lvl="0" indent="0" algn="l" defTabSz="914400" rtl="0" eaLnBrk="1" fontAlgn="auto" latinLnBrk="0" hangingPunct="1">
              <a:lnSpc>
                <a:spcPct val="107000"/>
              </a:lnSpc>
              <a:spcBef>
                <a:spcPts val="0"/>
              </a:spcBef>
              <a:spcAft>
                <a:spcPts val="0"/>
              </a:spcAft>
              <a:buClrTx/>
              <a:buSzTx/>
              <a:buFont typeface="Symbol" panose="05050102010706020507" pitchFamily="18" charset="2"/>
              <a:buNone/>
              <a:tabLst/>
              <a:defRPr/>
            </a:pPr>
            <a:r>
              <a:rPr lang="en-GB" sz="1800" kern="100" dirty="0">
                <a:effectLst/>
                <a:latin typeface="Aptos" panose="020B0004020202020204" pitchFamily="34" charset="0"/>
                <a:ea typeface="Aptos" panose="020B0004020202020204" pitchFamily="34" charset="0"/>
                <a:cs typeface="Arial" panose="020B0604020202020204" pitchFamily="34" charset="0"/>
              </a:rPr>
              <a:t>Start with a short introduction to the story to help support understanding of any abstract themes and imagery used throughout the book.  </a:t>
            </a:r>
          </a:p>
          <a:p>
            <a:pPr marL="0" lvl="0" indent="0">
              <a:lnSpc>
                <a:spcPct val="107000"/>
              </a:lnSpc>
              <a:buFont typeface="Symbol" panose="05050102010706020507" pitchFamily="18" charset="2"/>
              <a:buNone/>
            </a:pPr>
            <a:r>
              <a:rPr lang="en-US" sz="2800" b="0" i="1" dirty="0">
                <a:solidFill>
                  <a:srgbClr val="2C293B"/>
                </a:solidFill>
                <a:effectLst/>
                <a:latin typeface="IBM Plex Sans" panose="020B0503050203000203" pitchFamily="34" charset="0"/>
              </a:rPr>
              <a:t>“Drawn from the author’s own experience growing up in a tower block and looking for adventure and nature. The three characters think their tower block is grey and boring. They hear, what sounds like, a song coming from the trees near where they live. They set off to find it, hoping to discover the adventure and beauty of nature. They find the tree, an old oak with a magical world inside of it, only to </a:t>
            </a:r>
            <a:r>
              <a:rPr lang="en-US" sz="2800" b="0" i="1" dirty="0" err="1">
                <a:solidFill>
                  <a:srgbClr val="2C293B"/>
                </a:solidFill>
                <a:effectLst/>
                <a:latin typeface="IBM Plex Sans" panose="020B0503050203000203" pitchFamily="34" charset="0"/>
              </a:rPr>
              <a:t>realise</a:t>
            </a:r>
            <a:r>
              <a:rPr lang="en-US" sz="2800" b="0" i="1" dirty="0">
                <a:solidFill>
                  <a:srgbClr val="2C293B"/>
                </a:solidFill>
                <a:effectLst/>
                <a:latin typeface="IBM Plex Sans" panose="020B0503050203000203" pitchFamily="34" charset="0"/>
              </a:rPr>
              <a:t> that the magic they’ve been looking for has been in the tower block the whole time. They return home and are overjoyed to see that the nature and beauty is an abundance all around them – through the community that lives there. </a:t>
            </a:r>
          </a:p>
          <a:p>
            <a:pPr marL="285750" lvl="0" indent="-285750">
              <a:lnSpc>
                <a:spcPct val="107000"/>
              </a:lnSpc>
              <a:buFont typeface="Arial" panose="020B0604020202020204" pitchFamily="34" charset="0"/>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Share the story with pupils. </a:t>
            </a:r>
          </a:p>
          <a:p>
            <a:pPr marL="342900" lvl="0" indent="-342900">
              <a:lnSpc>
                <a:spcPct val="107000"/>
              </a:lnSpc>
              <a:spcAft>
                <a:spcPts val="800"/>
              </a:spcAft>
              <a:buFont typeface="Symbol" panose="05050102010706020507" pitchFamily="18" charset="2"/>
              <a:buChar char=""/>
            </a:pPr>
            <a:r>
              <a:rPr lang="en-GB" sz="1800" dirty="0">
                <a:effectLst/>
                <a:latin typeface="Aptos" panose="020B0004020202020204" pitchFamily="34" charset="0"/>
                <a:ea typeface="Aptos" panose="020B0004020202020204" pitchFamily="34" charset="0"/>
                <a:cs typeface="Arial" panose="020B0604020202020204" pitchFamily="34" charset="0"/>
              </a:rPr>
              <a:t>Use the suggested comprehension questions to develop pupils’ understanding of vocabulary, retrieve information, and infer meaning. KS2 questions on the following slide. </a:t>
            </a:r>
            <a:endParaRPr lang="en-GB" b="1" dirty="0"/>
          </a:p>
          <a:p>
            <a:endParaRPr lang="en-GB" b="1" dirty="0"/>
          </a:p>
          <a:p>
            <a:r>
              <a:rPr lang="en-GB" b="1" dirty="0"/>
              <a:t>Answer Prompts</a:t>
            </a:r>
          </a:p>
          <a:p>
            <a:r>
              <a:rPr lang="en-GB" b="0" dirty="0"/>
              <a:t>Vocab – encourage children to think about all the ways we might describe a tree. In this book, the vocab describes the way the trees move, how they sound and what they look like. ‘Rustles and whooshes’ shows how the wind changes the way we see the trees, likening it to a song. </a:t>
            </a:r>
          </a:p>
          <a:p>
            <a:r>
              <a:rPr lang="en-GB" b="0" dirty="0"/>
              <a:t>Retrieval – Use the illustrations here to prompt children’s memory. They see families enjoying themselves, flowers on balconies, people swapping food, plants growing on windowsills, people helping each other, picnics on the grass etc. </a:t>
            </a:r>
          </a:p>
          <a:p>
            <a:r>
              <a:rPr lang="en-GB" b="0" dirty="0"/>
              <a:t>Inference – this question is designed to help children make the connection between nature and wellbeing. At the beginning of the story the children see the tower as grey and sad, but at the end they see how wonderful it is.  </a:t>
            </a:r>
          </a:p>
        </p:txBody>
      </p:sp>
      <p:sp>
        <p:nvSpPr>
          <p:cNvPr id="4" name="Slide Number Placeholder 3">
            <a:extLst>
              <a:ext uri="{FF2B5EF4-FFF2-40B4-BE49-F238E27FC236}">
                <a16:creationId xmlns:a16="http://schemas.microsoft.com/office/drawing/2014/main" id="{FA510A92-B6A0-2EE7-0FC5-E94BE09FF5A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8BD0A-A5A8-4FC6-85A8-C43776B49E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551808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95EE5-372B-7254-CA2F-087C279523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C65BF4-184E-0926-088A-9F62E72EA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3E5D72-7199-E8DF-7695-A64AEB15805F}"/>
              </a:ext>
            </a:extLst>
          </p:cNvPr>
          <p:cNvSpPr>
            <a:spLocks noGrp="1"/>
          </p:cNvSpPr>
          <p:nvPr>
            <p:ph type="body" idx="1"/>
          </p:nvPr>
        </p:nvSpPr>
        <p:spPr/>
        <p:txBody>
          <a:bodyPr/>
          <a:lstStyle/>
          <a:p>
            <a:pPr marL="285750" lvl="0" indent="-285750">
              <a:lnSpc>
                <a:spcPct val="107000"/>
              </a:lnSpc>
              <a:buFont typeface="Arial" panose="020B0604020202020204" pitchFamily="34" charset="0"/>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Share the story with pupils. </a:t>
            </a:r>
          </a:p>
          <a:p>
            <a:pPr marL="342900" lvl="0" indent="-342900">
              <a:lnSpc>
                <a:spcPct val="107000"/>
              </a:lnSpc>
              <a:spcAft>
                <a:spcPts val="800"/>
              </a:spcAft>
              <a:buFont typeface="Symbol" panose="05050102010706020507" pitchFamily="18" charset="2"/>
              <a:buChar char=""/>
            </a:pPr>
            <a:r>
              <a:rPr lang="en-GB" sz="1800" dirty="0">
                <a:effectLst/>
                <a:latin typeface="Aptos" panose="020B0004020202020204" pitchFamily="34" charset="0"/>
                <a:ea typeface="Aptos" panose="020B0004020202020204" pitchFamily="34" charset="0"/>
                <a:cs typeface="Arial" panose="020B0604020202020204" pitchFamily="34" charset="0"/>
              </a:rPr>
              <a:t>Use the suggested comprehension questions to develop pupils’ understanding of vocabulary, retrieve information, and infer meaning. KS2 questions on the following slide. </a:t>
            </a:r>
            <a:endParaRPr lang="en-GB" b="1" dirty="0"/>
          </a:p>
          <a:p>
            <a:endParaRPr lang="en-GB" b="1" dirty="0"/>
          </a:p>
          <a:p>
            <a:r>
              <a:rPr lang="en-GB" b="1" dirty="0"/>
              <a:t>Answer Prompts</a:t>
            </a:r>
          </a:p>
          <a:p>
            <a:r>
              <a:rPr lang="en-GB" b="0" dirty="0"/>
              <a:t>Vocab – we have chosen this phrase to encourage children to think about how we often ignore nature, especially when we’re busy. Its easy to forget to notice it when you live in a big city. The book talks about how adults have forgotten this – so its up to children to notice the little ways that nature shows itself around our community. </a:t>
            </a:r>
          </a:p>
          <a:p>
            <a:r>
              <a:rPr lang="en-GB" b="0" dirty="0"/>
              <a:t>Inference – Here we are encouraging children to make the connection between nature, wellbeing and community. The beauty and magic was always in the tower, it just needed the children to notice it and after exploring in the woods and meeting the tree, they come to realise how wonderful their home is. </a:t>
            </a:r>
          </a:p>
        </p:txBody>
      </p:sp>
      <p:sp>
        <p:nvSpPr>
          <p:cNvPr id="4" name="Slide Number Placeholder 3">
            <a:extLst>
              <a:ext uri="{FF2B5EF4-FFF2-40B4-BE49-F238E27FC236}">
                <a16:creationId xmlns:a16="http://schemas.microsoft.com/office/drawing/2014/main" id="{2F17BF2C-DAF1-F2F4-DA17-7994DB130E7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58BD0A-A5A8-4FC6-85A8-C43776B49EFC}"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25293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Bradford has some wonderful places to explore nature! These include parks, such as Lister Park or Bowling Park and many more. Many of your schools also have playgrounds and fields. You may be lucky enough to have a garden at your house. Just like in the book, people often grow plants on their balconies and windowsills. You can also spot lots of animals in big cities – birds, such as pigeons, are very common and lots of gardens are visited by sparrows and magpies. Birds often sit on powerlines. At night foxes like to look for food in outdoor bins, and owls hunt for small prey. Families might also keep pets or horses. </a:t>
            </a:r>
          </a:p>
          <a:p>
            <a:r>
              <a:rPr lang="en-GB" dirty="0"/>
              <a:t>Nature also shows up in little ways that we might not expect. Flowers can grow in the unlikeliest of places such as cracks in the pavements and walls. Plants often grow in guttering that runs around buildings. Bugs love to crawl through the cracks in pavements.</a:t>
            </a:r>
          </a:p>
          <a:p>
            <a:endParaRPr lang="en-GB" dirty="0"/>
          </a:p>
          <a:p>
            <a:r>
              <a:rPr lang="en-GB" dirty="0"/>
              <a:t>Next time you are walking in your neighbourhood try to notice all the little ways that nature survives in cities. </a:t>
            </a:r>
          </a:p>
        </p:txBody>
      </p:sp>
      <p:sp>
        <p:nvSpPr>
          <p:cNvPr id="4" name="Slide Number Placeholder 3"/>
          <p:cNvSpPr>
            <a:spLocks noGrp="1"/>
          </p:cNvSpPr>
          <p:nvPr>
            <p:ph type="sldNum" sz="quarter" idx="5"/>
          </p:nvPr>
        </p:nvSpPr>
        <p:spPr/>
        <p:txBody>
          <a:bodyPr/>
          <a:lstStyle/>
          <a:p>
            <a:fld id="{2F58BD0A-A5A8-4FC6-85A8-C43776B49EFC}" type="slidenum">
              <a:rPr lang="en-GB" smtClean="0"/>
              <a:t>9</a:t>
            </a:fld>
            <a:endParaRPr lang="en-GB"/>
          </a:p>
        </p:txBody>
      </p:sp>
    </p:spTree>
    <p:extLst>
      <p:ext uri="{BB962C8B-B14F-4D97-AF65-F5344CB8AC3E}">
        <p14:creationId xmlns:p14="http://schemas.microsoft.com/office/powerpoint/2010/main" val="29597932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Using ideas from the class discussion, ask children to spend a minute or so reflecting on what nature is around their own house.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Using the templates provided below, allow each child to select a picture of a house. Children to decorate their pictures with drawings of nature. They may also write them around the image if they prefer. </a:t>
            </a:r>
          </a:p>
          <a:p>
            <a:pPr marL="342900" lvl="0" indent="-342900">
              <a:lnSpc>
                <a:spcPct val="107000"/>
              </a:lnSpc>
              <a:buFont typeface="Symbol" panose="05050102010706020507" pitchFamily="18" charset="2"/>
              <a:buChar char=""/>
            </a:pPr>
            <a:r>
              <a:rPr lang="en-GB" sz="1800" kern="100" dirty="0">
                <a:effectLst/>
                <a:latin typeface="Aptos" panose="020B0004020202020204" pitchFamily="34" charset="0"/>
                <a:ea typeface="Aptos" panose="020B0004020202020204" pitchFamily="34" charset="0"/>
                <a:cs typeface="Arial" panose="020B0604020202020204" pitchFamily="34" charset="0"/>
              </a:rPr>
              <a:t>Ask a few members of the class to share their drawings. Talk about how nature makes them feel and what benefits it has on them (prompts in the slide)   </a:t>
            </a:r>
          </a:p>
          <a:p>
            <a:pPr marL="342900" lvl="0" indent="-342900">
              <a:lnSpc>
                <a:spcPct val="107000"/>
              </a:lnSpc>
              <a:spcAft>
                <a:spcPts val="800"/>
              </a:spcAft>
              <a:buFont typeface="Symbol" panose="05050102010706020507" pitchFamily="18" charset="2"/>
              <a:buChar char=""/>
            </a:pPr>
            <a:r>
              <a:rPr lang="en-GB" sz="1800" i="1" kern="100" dirty="0">
                <a:effectLst/>
                <a:latin typeface="Aptos" panose="020B0004020202020204" pitchFamily="34" charset="0"/>
                <a:ea typeface="Aptos" panose="020B0004020202020204" pitchFamily="34" charset="0"/>
                <a:cs typeface="Arial" panose="020B0604020202020204" pitchFamily="34" charset="0"/>
              </a:rPr>
              <a:t>KS2 extension: Watch the short clip about urban habitats in the PPT. Can children think of any other examples of animals that live in cities? Why do they think the adults were so excited to see the badgers? What does this tell you about the impact of nature on our wellbeing. </a:t>
            </a:r>
            <a:endParaRPr lang="en-US" dirty="0">
              <a:hlinkClick r:id="rId3"/>
            </a:endParaRPr>
          </a:p>
          <a:p>
            <a:r>
              <a:rPr lang="en-US" dirty="0">
                <a:hlinkClick r:id="rId3"/>
              </a:rPr>
              <a:t>BBC One - Urban Jungle, South, Urban Jungle - surprising wildlife</a:t>
            </a:r>
            <a:r>
              <a:rPr lang="en-US" dirty="0"/>
              <a:t> </a:t>
            </a:r>
          </a:p>
          <a:p>
            <a:r>
              <a:rPr lang="en-GB" dirty="0"/>
              <a:t>https://www.bbc.co.uk/programmes/p01d8r4</a:t>
            </a:r>
          </a:p>
          <a:p>
            <a:endParaRPr lang="en-GB" dirty="0"/>
          </a:p>
          <a:p>
            <a:r>
              <a:rPr lang="en-GB" dirty="0"/>
              <a:t>Encourage children to think about how nature impacts their wellbeing. Nature provides a calming space for us to enjoy, for example a walk in the park. Lots of people find the process of growing things to be very enjoyable, including growing small plants indoors and on windowsills. Nature can provide places for us to play and exercise. Noticing little examples of nature can bring moments of joy to our day. </a:t>
            </a:r>
          </a:p>
        </p:txBody>
      </p:sp>
      <p:sp>
        <p:nvSpPr>
          <p:cNvPr id="4" name="Slide Number Placeholder 3"/>
          <p:cNvSpPr>
            <a:spLocks noGrp="1"/>
          </p:cNvSpPr>
          <p:nvPr>
            <p:ph type="sldNum" sz="quarter" idx="5"/>
          </p:nvPr>
        </p:nvSpPr>
        <p:spPr/>
        <p:txBody>
          <a:bodyPr/>
          <a:lstStyle/>
          <a:p>
            <a:fld id="{2F58BD0A-A5A8-4FC6-85A8-C43776B49EFC}" type="slidenum">
              <a:rPr lang="en-GB" smtClean="0"/>
              <a:t>10</a:t>
            </a:fld>
            <a:endParaRPr lang="en-GB"/>
          </a:p>
        </p:txBody>
      </p:sp>
    </p:spTree>
    <p:extLst>
      <p:ext uri="{BB962C8B-B14F-4D97-AF65-F5344CB8AC3E}">
        <p14:creationId xmlns:p14="http://schemas.microsoft.com/office/powerpoint/2010/main" val="17942830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653D7-DE32-9CD3-4EE9-75F14035BAE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71084FDA-FEE9-4073-07CC-E491243CC4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C210E0C8-0C0A-CA13-D4BF-1CF9D1B592B7}"/>
              </a:ext>
            </a:extLst>
          </p:cNvPr>
          <p:cNvSpPr>
            <a:spLocks noGrp="1"/>
          </p:cNvSpPr>
          <p:nvPr>
            <p:ph type="dt" sz="half" idx="10"/>
          </p:nvPr>
        </p:nvSpPr>
        <p:spPr/>
        <p:txBody>
          <a:bodyPr/>
          <a:lstStyle/>
          <a:p>
            <a:fld id="{469BE586-1BC1-43D5-8B1F-5DFC97980412}" type="datetimeFigureOut">
              <a:rPr lang="en-GB" smtClean="0"/>
              <a:t>01/05/2025</a:t>
            </a:fld>
            <a:endParaRPr lang="en-GB"/>
          </a:p>
        </p:txBody>
      </p:sp>
      <p:sp>
        <p:nvSpPr>
          <p:cNvPr id="5" name="Footer Placeholder 4">
            <a:extLst>
              <a:ext uri="{FF2B5EF4-FFF2-40B4-BE49-F238E27FC236}">
                <a16:creationId xmlns:a16="http://schemas.microsoft.com/office/drawing/2014/main" id="{951497A2-86E7-56BD-46B9-5E5DAD1AB10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C15DAFB-BF06-AAF9-0262-CEBF1D34603A}"/>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096732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295E-0DC1-E5E2-FBC5-9BE8A98938BC}"/>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EC05B105-2FB3-31E1-91CE-DE1A58CA40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9C84D6FE-1B4C-9480-816D-BECFCD65FA22}"/>
              </a:ext>
            </a:extLst>
          </p:cNvPr>
          <p:cNvSpPr>
            <a:spLocks noGrp="1"/>
          </p:cNvSpPr>
          <p:nvPr>
            <p:ph type="dt" sz="half" idx="10"/>
          </p:nvPr>
        </p:nvSpPr>
        <p:spPr/>
        <p:txBody>
          <a:bodyPr/>
          <a:lstStyle/>
          <a:p>
            <a:fld id="{469BE586-1BC1-43D5-8B1F-5DFC97980412}" type="datetimeFigureOut">
              <a:rPr lang="en-GB" smtClean="0"/>
              <a:t>01/05/2025</a:t>
            </a:fld>
            <a:endParaRPr lang="en-GB"/>
          </a:p>
        </p:txBody>
      </p:sp>
      <p:sp>
        <p:nvSpPr>
          <p:cNvPr id="5" name="Footer Placeholder 4">
            <a:extLst>
              <a:ext uri="{FF2B5EF4-FFF2-40B4-BE49-F238E27FC236}">
                <a16:creationId xmlns:a16="http://schemas.microsoft.com/office/drawing/2014/main" id="{7950C9A9-27D7-1ABE-CC79-C7779A2DD39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A328550-28B7-8F41-C88E-DD4789551A28}"/>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57769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6469B-CAF3-412F-A627-CF67047E98F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97C8825D-07D3-1BBF-50B3-B5D429C858C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30D3871-0B69-CDE9-D557-39AB78F3C702}"/>
              </a:ext>
            </a:extLst>
          </p:cNvPr>
          <p:cNvSpPr>
            <a:spLocks noGrp="1"/>
          </p:cNvSpPr>
          <p:nvPr>
            <p:ph type="dt" sz="half" idx="10"/>
          </p:nvPr>
        </p:nvSpPr>
        <p:spPr/>
        <p:txBody>
          <a:bodyPr/>
          <a:lstStyle/>
          <a:p>
            <a:fld id="{469BE586-1BC1-43D5-8B1F-5DFC97980412}" type="datetimeFigureOut">
              <a:rPr lang="en-GB" smtClean="0"/>
              <a:t>01/05/2025</a:t>
            </a:fld>
            <a:endParaRPr lang="en-GB"/>
          </a:p>
        </p:txBody>
      </p:sp>
      <p:sp>
        <p:nvSpPr>
          <p:cNvPr id="5" name="Footer Placeholder 4">
            <a:extLst>
              <a:ext uri="{FF2B5EF4-FFF2-40B4-BE49-F238E27FC236}">
                <a16:creationId xmlns:a16="http://schemas.microsoft.com/office/drawing/2014/main" id="{DE085880-AB6E-FDF0-5D58-E19BA1BCEFA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89B0EC6-AF7B-259A-1973-BED2167B442C}"/>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635437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DD426-F08A-3ECA-50B8-1641AAA7A1FB}"/>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779AE886-D0B2-0C99-E69C-A58F64E2128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896164EA-FED1-F6C9-0E0B-102DD4E3A20C}"/>
              </a:ext>
            </a:extLst>
          </p:cNvPr>
          <p:cNvSpPr>
            <a:spLocks noGrp="1"/>
          </p:cNvSpPr>
          <p:nvPr>
            <p:ph type="dt" sz="half" idx="10"/>
          </p:nvPr>
        </p:nvSpPr>
        <p:spPr/>
        <p:txBody>
          <a:bodyPr/>
          <a:lstStyle/>
          <a:p>
            <a:fld id="{469BE586-1BC1-43D5-8B1F-5DFC97980412}" type="datetimeFigureOut">
              <a:rPr lang="en-GB" smtClean="0"/>
              <a:t>01/05/2025</a:t>
            </a:fld>
            <a:endParaRPr lang="en-GB"/>
          </a:p>
        </p:txBody>
      </p:sp>
      <p:sp>
        <p:nvSpPr>
          <p:cNvPr id="5" name="Footer Placeholder 4">
            <a:extLst>
              <a:ext uri="{FF2B5EF4-FFF2-40B4-BE49-F238E27FC236}">
                <a16:creationId xmlns:a16="http://schemas.microsoft.com/office/drawing/2014/main" id="{DDF09B02-6BC7-F7F3-3099-FC4C4F6B38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E91208-8A09-9465-EBE4-0FC1C7335F3C}"/>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17489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9A588-043D-0690-9C23-64FE2EEEC7E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7D4F6E0B-34D7-42FA-552D-06F7DE9F6D1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48285A1-29C0-1289-FFB5-3F085BC17F44}"/>
              </a:ext>
            </a:extLst>
          </p:cNvPr>
          <p:cNvSpPr>
            <a:spLocks noGrp="1"/>
          </p:cNvSpPr>
          <p:nvPr>
            <p:ph type="dt" sz="half" idx="10"/>
          </p:nvPr>
        </p:nvSpPr>
        <p:spPr/>
        <p:txBody>
          <a:bodyPr/>
          <a:lstStyle/>
          <a:p>
            <a:fld id="{469BE586-1BC1-43D5-8B1F-5DFC97980412}" type="datetimeFigureOut">
              <a:rPr lang="en-GB" smtClean="0"/>
              <a:t>01/05/2025</a:t>
            </a:fld>
            <a:endParaRPr lang="en-GB"/>
          </a:p>
        </p:txBody>
      </p:sp>
      <p:sp>
        <p:nvSpPr>
          <p:cNvPr id="5" name="Footer Placeholder 4">
            <a:extLst>
              <a:ext uri="{FF2B5EF4-FFF2-40B4-BE49-F238E27FC236}">
                <a16:creationId xmlns:a16="http://schemas.microsoft.com/office/drawing/2014/main" id="{00BECD1D-902C-F85A-EDB5-EE414850D01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2DA3BD-72D3-A4D5-8594-27A18D3A6230}"/>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3402379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0C787-DCDF-F324-660E-9964C5001779}"/>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007F758-1379-78E8-F4F1-238C3255A9A6}"/>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B950A9E3-C045-42A9-D5DA-4F7AE981178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2D4973B6-EB86-A02D-1F60-7A55C38CA76D}"/>
              </a:ext>
            </a:extLst>
          </p:cNvPr>
          <p:cNvSpPr>
            <a:spLocks noGrp="1"/>
          </p:cNvSpPr>
          <p:nvPr>
            <p:ph type="dt" sz="half" idx="10"/>
          </p:nvPr>
        </p:nvSpPr>
        <p:spPr/>
        <p:txBody>
          <a:bodyPr/>
          <a:lstStyle/>
          <a:p>
            <a:fld id="{469BE586-1BC1-43D5-8B1F-5DFC97980412}" type="datetimeFigureOut">
              <a:rPr lang="en-GB" smtClean="0"/>
              <a:t>01/05/2025</a:t>
            </a:fld>
            <a:endParaRPr lang="en-GB"/>
          </a:p>
        </p:txBody>
      </p:sp>
      <p:sp>
        <p:nvSpPr>
          <p:cNvPr id="6" name="Footer Placeholder 5">
            <a:extLst>
              <a:ext uri="{FF2B5EF4-FFF2-40B4-BE49-F238E27FC236}">
                <a16:creationId xmlns:a16="http://schemas.microsoft.com/office/drawing/2014/main" id="{44BD9BC6-E559-A459-0C5B-86BC07794F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2C90617-5EF7-5548-8EAF-4403EB36E754}"/>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5705622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1FE55-E691-D84E-AB9A-1D8A6BD0CC89}"/>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FEDC6F2A-BA50-662E-DB05-D87FCA1A14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4D0F7C5C-B14F-F7F0-ED00-CDC2DD42383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5268F829-2483-082E-CE36-266B98076EB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E8C4EC0-E5B8-965E-5931-381DFE27025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3745398-8A40-7EB4-0A1D-826BEA0B0698}"/>
              </a:ext>
            </a:extLst>
          </p:cNvPr>
          <p:cNvSpPr>
            <a:spLocks noGrp="1"/>
          </p:cNvSpPr>
          <p:nvPr>
            <p:ph type="dt" sz="half" idx="10"/>
          </p:nvPr>
        </p:nvSpPr>
        <p:spPr/>
        <p:txBody>
          <a:bodyPr/>
          <a:lstStyle/>
          <a:p>
            <a:fld id="{469BE586-1BC1-43D5-8B1F-5DFC97980412}" type="datetimeFigureOut">
              <a:rPr lang="en-GB" smtClean="0"/>
              <a:t>01/05/2025</a:t>
            </a:fld>
            <a:endParaRPr lang="en-GB"/>
          </a:p>
        </p:txBody>
      </p:sp>
      <p:sp>
        <p:nvSpPr>
          <p:cNvPr id="8" name="Footer Placeholder 7">
            <a:extLst>
              <a:ext uri="{FF2B5EF4-FFF2-40B4-BE49-F238E27FC236}">
                <a16:creationId xmlns:a16="http://schemas.microsoft.com/office/drawing/2014/main" id="{DB2BC48D-ED0F-DE59-5603-8F0C93F3404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25E5530-50EF-52CB-A791-FA8C61B0ECEE}"/>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22813256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D813-55E8-F362-E54F-CCD7EF97BBE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C3B0D12D-3BBF-949B-D3C7-4438EA66172D}"/>
              </a:ext>
            </a:extLst>
          </p:cNvPr>
          <p:cNvSpPr>
            <a:spLocks noGrp="1"/>
          </p:cNvSpPr>
          <p:nvPr>
            <p:ph type="dt" sz="half" idx="10"/>
          </p:nvPr>
        </p:nvSpPr>
        <p:spPr/>
        <p:txBody>
          <a:bodyPr/>
          <a:lstStyle/>
          <a:p>
            <a:fld id="{469BE586-1BC1-43D5-8B1F-5DFC97980412}" type="datetimeFigureOut">
              <a:rPr lang="en-GB" smtClean="0"/>
              <a:t>01/05/2025</a:t>
            </a:fld>
            <a:endParaRPr lang="en-GB"/>
          </a:p>
        </p:txBody>
      </p:sp>
      <p:sp>
        <p:nvSpPr>
          <p:cNvPr id="4" name="Footer Placeholder 3">
            <a:extLst>
              <a:ext uri="{FF2B5EF4-FFF2-40B4-BE49-F238E27FC236}">
                <a16:creationId xmlns:a16="http://schemas.microsoft.com/office/drawing/2014/main" id="{9A7E04F5-15BC-6B54-3AA3-AF3D7DD823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3370A9E-D7BC-5343-3545-B226D38AF08F}"/>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1411749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D96992-F258-3AB6-2721-3A0EC4387188}"/>
              </a:ext>
            </a:extLst>
          </p:cNvPr>
          <p:cNvSpPr>
            <a:spLocks noGrp="1"/>
          </p:cNvSpPr>
          <p:nvPr>
            <p:ph type="dt" sz="half" idx="10"/>
          </p:nvPr>
        </p:nvSpPr>
        <p:spPr/>
        <p:txBody>
          <a:bodyPr/>
          <a:lstStyle/>
          <a:p>
            <a:fld id="{469BE586-1BC1-43D5-8B1F-5DFC97980412}" type="datetimeFigureOut">
              <a:rPr lang="en-GB" smtClean="0"/>
              <a:t>01/05/2025</a:t>
            </a:fld>
            <a:endParaRPr lang="en-GB"/>
          </a:p>
        </p:txBody>
      </p:sp>
      <p:sp>
        <p:nvSpPr>
          <p:cNvPr id="3" name="Footer Placeholder 2">
            <a:extLst>
              <a:ext uri="{FF2B5EF4-FFF2-40B4-BE49-F238E27FC236}">
                <a16:creationId xmlns:a16="http://schemas.microsoft.com/office/drawing/2014/main" id="{9902A32E-571D-8ABA-D43C-6DF86586BAB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BE69A11-533F-D617-C748-08CC9FFDFA03}"/>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1436195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425F9-3AAC-1954-98C2-36F18CD844CD}"/>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71B897F-C1AC-501B-B12A-62EF7037D5B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D9D786D-02E2-6AF7-B1A0-8DF6BC80BA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9911815-236E-00B2-2631-FD70DC6A7C35}"/>
              </a:ext>
            </a:extLst>
          </p:cNvPr>
          <p:cNvSpPr>
            <a:spLocks noGrp="1"/>
          </p:cNvSpPr>
          <p:nvPr>
            <p:ph type="dt" sz="half" idx="10"/>
          </p:nvPr>
        </p:nvSpPr>
        <p:spPr/>
        <p:txBody>
          <a:bodyPr/>
          <a:lstStyle/>
          <a:p>
            <a:fld id="{469BE586-1BC1-43D5-8B1F-5DFC97980412}" type="datetimeFigureOut">
              <a:rPr lang="en-GB" smtClean="0"/>
              <a:t>01/05/2025</a:t>
            </a:fld>
            <a:endParaRPr lang="en-GB"/>
          </a:p>
        </p:txBody>
      </p:sp>
      <p:sp>
        <p:nvSpPr>
          <p:cNvPr id="6" name="Footer Placeholder 5">
            <a:extLst>
              <a:ext uri="{FF2B5EF4-FFF2-40B4-BE49-F238E27FC236}">
                <a16:creationId xmlns:a16="http://schemas.microsoft.com/office/drawing/2014/main" id="{F9CE5E5A-DF40-58DB-060B-8570DF19AF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70DB425-DA36-4531-D805-7AB0612F50FA}"/>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7468702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5D5C2-7AC6-370F-B01E-C83D1E0FE490}"/>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8F1F3D6B-BB4B-8772-F08B-5547992F8E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09BF542-EAFE-43A9-6688-6E1B3A8E21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654DF2F-3A07-609B-6F7B-5F940DADDFB5}"/>
              </a:ext>
            </a:extLst>
          </p:cNvPr>
          <p:cNvSpPr>
            <a:spLocks noGrp="1"/>
          </p:cNvSpPr>
          <p:nvPr>
            <p:ph type="dt" sz="half" idx="10"/>
          </p:nvPr>
        </p:nvSpPr>
        <p:spPr/>
        <p:txBody>
          <a:bodyPr/>
          <a:lstStyle/>
          <a:p>
            <a:fld id="{469BE586-1BC1-43D5-8B1F-5DFC97980412}" type="datetimeFigureOut">
              <a:rPr lang="en-GB" smtClean="0"/>
              <a:t>01/05/2025</a:t>
            </a:fld>
            <a:endParaRPr lang="en-GB"/>
          </a:p>
        </p:txBody>
      </p:sp>
      <p:sp>
        <p:nvSpPr>
          <p:cNvPr id="6" name="Footer Placeholder 5">
            <a:extLst>
              <a:ext uri="{FF2B5EF4-FFF2-40B4-BE49-F238E27FC236}">
                <a16:creationId xmlns:a16="http://schemas.microsoft.com/office/drawing/2014/main" id="{53D0B5A5-7074-9B10-E650-1A3AA7C1B9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9980143-76A7-C639-CD22-0F98DEACD749}"/>
              </a:ext>
            </a:extLst>
          </p:cNvPr>
          <p:cNvSpPr>
            <a:spLocks noGrp="1"/>
          </p:cNvSpPr>
          <p:nvPr>
            <p:ph type="sldNum" sz="quarter" idx="12"/>
          </p:nvPr>
        </p:nvSpPr>
        <p:spPr/>
        <p:txBody>
          <a:bodyPr/>
          <a:lstStyle/>
          <a:p>
            <a:fld id="{BAFD1011-0024-4FA6-8161-BFE6690B6EC0}" type="slidenum">
              <a:rPr lang="en-GB" smtClean="0"/>
              <a:t>‹#›</a:t>
            </a:fld>
            <a:endParaRPr lang="en-GB"/>
          </a:p>
        </p:txBody>
      </p:sp>
    </p:spTree>
    <p:extLst>
      <p:ext uri="{BB962C8B-B14F-4D97-AF65-F5344CB8AC3E}">
        <p14:creationId xmlns:p14="http://schemas.microsoft.com/office/powerpoint/2010/main" val="9764416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F8F0"/>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308EE09-F1E8-EF81-62DF-6B9F63AF2F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CAADF804-94D9-7EBF-EC69-BE31BD0FB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54E8F2A-CB0C-0D6D-1CF2-1CAB430C31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69BE586-1BC1-43D5-8B1F-5DFC97980412}" type="datetimeFigureOut">
              <a:rPr lang="en-GB" smtClean="0"/>
              <a:t>01/05/2025</a:t>
            </a:fld>
            <a:endParaRPr lang="en-GB"/>
          </a:p>
        </p:txBody>
      </p:sp>
      <p:sp>
        <p:nvSpPr>
          <p:cNvPr id="5" name="Footer Placeholder 4">
            <a:extLst>
              <a:ext uri="{FF2B5EF4-FFF2-40B4-BE49-F238E27FC236}">
                <a16:creationId xmlns:a16="http://schemas.microsoft.com/office/drawing/2014/main" id="{63CF4453-E84D-5B3E-B685-94798A8297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E4AD84F-1D46-3760-E1C8-EC3D1F39BC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AFD1011-0024-4FA6-8161-BFE6690B6EC0}" type="slidenum">
              <a:rPr lang="en-GB" smtClean="0"/>
              <a:t>‹#›</a:t>
            </a:fld>
            <a:endParaRPr lang="en-GB"/>
          </a:p>
        </p:txBody>
      </p:sp>
    </p:spTree>
    <p:extLst>
      <p:ext uri="{BB962C8B-B14F-4D97-AF65-F5344CB8AC3E}">
        <p14:creationId xmlns:p14="http://schemas.microsoft.com/office/powerpoint/2010/main" val="15093944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jpe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svg"/><Relationship Id="rId17" Type="http://schemas.openxmlformats.org/officeDocument/2006/relationships/image" Target="../media/image39.jpeg"/><Relationship Id="rId2" Type="http://schemas.openxmlformats.org/officeDocument/2006/relationships/notesSlide" Target="../notesSlides/notesSlide9.xml"/><Relationship Id="rId16" Type="http://schemas.openxmlformats.org/officeDocument/2006/relationships/image" Target="../media/image10.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9.png"/><Relationship Id="rId10" Type="http://schemas.openxmlformats.org/officeDocument/2006/relationships/image" Target="../media/image4.svg"/><Relationship Id="rId4" Type="http://schemas.openxmlformats.org/officeDocument/2006/relationships/image" Target="../media/image13.png"/><Relationship Id="rId9" Type="http://schemas.openxmlformats.org/officeDocument/2006/relationships/image" Target="../media/image3.png"/><Relationship Id="rId14" Type="http://schemas.openxmlformats.org/officeDocument/2006/relationships/image" Target="../media/image8.svg"/></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6.svg"/><Relationship Id="rId17" Type="http://schemas.openxmlformats.org/officeDocument/2006/relationships/image" Target="../media/image40.jpeg"/><Relationship Id="rId2" Type="http://schemas.openxmlformats.org/officeDocument/2006/relationships/notesSlide" Target="../notesSlides/notesSlide10.xml"/><Relationship Id="rId16" Type="http://schemas.openxmlformats.org/officeDocument/2006/relationships/image" Target="../media/image10.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5.png"/><Relationship Id="rId5" Type="http://schemas.openxmlformats.org/officeDocument/2006/relationships/image" Target="../media/image14.png"/><Relationship Id="rId15" Type="http://schemas.openxmlformats.org/officeDocument/2006/relationships/image" Target="../media/image9.png"/><Relationship Id="rId10" Type="http://schemas.openxmlformats.org/officeDocument/2006/relationships/image" Target="../media/image4.svg"/><Relationship Id="rId4" Type="http://schemas.openxmlformats.org/officeDocument/2006/relationships/image" Target="../media/image13.png"/><Relationship Id="rId9" Type="http://schemas.openxmlformats.org/officeDocument/2006/relationships/image" Target="../media/image3.png"/><Relationship Id="rId14" Type="http://schemas.openxmlformats.org/officeDocument/2006/relationships/image" Target="../media/image8.svg"/></Relationships>
</file>

<file path=ppt/slides/_rels/slide2.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6.svg"/><Relationship Id="rId18" Type="http://schemas.openxmlformats.org/officeDocument/2006/relationships/image" Target="../media/image20.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5.png"/><Relationship Id="rId17" Type="http://schemas.openxmlformats.org/officeDocument/2006/relationships/image" Target="../media/image10.svg"/><Relationship Id="rId2" Type="http://schemas.openxmlformats.org/officeDocument/2006/relationships/image" Target="../media/image12.png"/><Relationship Id="rId16"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svg"/><Relationship Id="rId5" Type="http://schemas.openxmlformats.org/officeDocument/2006/relationships/image" Target="../media/image15.png"/><Relationship Id="rId15" Type="http://schemas.openxmlformats.org/officeDocument/2006/relationships/image" Target="../media/image8.svg"/><Relationship Id="rId10" Type="http://schemas.openxmlformats.org/officeDocument/2006/relationships/image" Target="../media/image3.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2.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7.png"/><Relationship Id="rId17" Type="http://schemas.openxmlformats.org/officeDocument/2006/relationships/image" Target="../media/image21.png"/><Relationship Id="rId2" Type="http://schemas.openxmlformats.org/officeDocument/2006/relationships/notesSlide" Target="../notesSlides/notesSlide2.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6.svg"/><Relationship Id="rId5" Type="http://schemas.openxmlformats.org/officeDocument/2006/relationships/image" Target="../media/image14.png"/><Relationship Id="rId15" Type="http://schemas.openxmlformats.org/officeDocument/2006/relationships/image" Target="../media/image10.svg"/><Relationship Id="rId10" Type="http://schemas.openxmlformats.org/officeDocument/2006/relationships/image" Target="../media/image5.png"/><Relationship Id="rId19" Type="http://schemas.openxmlformats.org/officeDocument/2006/relationships/image" Target="../media/image23.png"/><Relationship Id="rId4" Type="http://schemas.openxmlformats.org/officeDocument/2006/relationships/image" Target="../media/image13.png"/><Relationship Id="rId9" Type="http://schemas.openxmlformats.org/officeDocument/2006/relationships/image" Target="../media/image4.svg"/><Relationship Id="rId1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7.png"/><Relationship Id="rId17" Type="http://schemas.openxmlformats.org/officeDocument/2006/relationships/image" Target="../media/image24.png"/><Relationship Id="rId2" Type="http://schemas.openxmlformats.org/officeDocument/2006/relationships/notesSlide" Target="../notesSlides/notesSlide3.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6.svg"/><Relationship Id="rId5" Type="http://schemas.openxmlformats.org/officeDocument/2006/relationships/image" Target="../media/image14.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4.svg"/><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7.png"/><Relationship Id="rId3" Type="http://schemas.openxmlformats.org/officeDocument/2006/relationships/image" Target="../media/image12.pn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7.png"/><Relationship Id="rId17" Type="http://schemas.openxmlformats.org/officeDocument/2006/relationships/image" Target="../media/image26.pn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9.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6.svg"/><Relationship Id="rId5" Type="http://schemas.openxmlformats.org/officeDocument/2006/relationships/image" Target="../media/image14.png"/><Relationship Id="rId15" Type="http://schemas.openxmlformats.org/officeDocument/2006/relationships/image" Target="../media/image10.svg"/><Relationship Id="rId10" Type="http://schemas.openxmlformats.org/officeDocument/2006/relationships/image" Target="../media/image5.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4.svg"/><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18" Type="http://schemas.openxmlformats.org/officeDocument/2006/relationships/image" Target="../media/image20.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7.png"/><Relationship Id="rId17" Type="http://schemas.openxmlformats.org/officeDocument/2006/relationships/image" Target="../media/image32.svg"/><Relationship Id="rId2" Type="http://schemas.openxmlformats.org/officeDocument/2006/relationships/notesSlide" Target="../notesSlides/notesSlide5.xml"/><Relationship Id="rId16" Type="http://schemas.openxmlformats.org/officeDocument/2006/relationships/image" Target="../media/image31.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6.svg"/><Relationship Id="rId5" Type="http://schemas.openxmlformats.org/officeDocument/2006/relationships/image" Target="../media/image14.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4.svg"/><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5.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7.png"/><Relationship Id="rId17" Type="http://schemas.openxmlformats.org/officeDocument/2006/relationships/image" Target="../media/image37.png"/><Relationship Id="rId2" Type="http://schemas.openxmlformats.org/officeDocument/2006/relationships/notesSlide" Target="../notesSlides/notesSlide6.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4.svg"/><Relationship Id="rId5" Type="http://schemas.openxmlformats.org/officeDocument/2006/relationships/image" Target="../media/image14.png"/><Relationship Id="rId15" Type="http://schemas.openxmlformats.org/officeDocument/2006/relationships/image" Target="../media/image36.sv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33.svg"/><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35.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7.png"/><Relationship Id="rId17" Type="http://schemas.openxmlformats.org/officeDocument/2006/relationships/image" Target="../media/image37.png"/><Relationship Id="rId2" Type="http://schemas.openxmlformats.org/officeDocument/2006/relationships/notesSlide" Target="../notesSlides/notesSlide7.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34.svg"/><Relationship Id="rId5" Type="http://schemas.openxmlformats.org/officeDocument/2006/relationships/image" Target="../media/image14.png"/><Relationship Id="rId15" Type="http://schemas.openxmlformats.org/officeDocument/2006/relationships/image" Target="../media/image36.sv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33.svg"/><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sv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7.png"/><Relationship Id="rId17" Type="http://schemas.openxmlformats.org/officeDocument/2006/relationships/image" Target="../media/image38.png"/><Relationship Id="rId2" Type="http://schemas.openxmlformats.org/officeDocument/2006/relationships/notesSlide" Target="../notesSlides/notesSlide8.xml"/><Relationship Id="rId16"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6.svg"/><Relationship Id="rId5" Type="http://schemas.openxmlformats.org/officeDocument/2006/relationships/image" Target="../media/image14.png"/><Relationship Id="rId15" Type="http://schemas.openxmlformats.org/officeDocument/2006/relationships/image" Target="../media/image10.svg"/><Relationship Id="rId10" Type="http://schemas.openxmlformats.org/officeDocument/2006/relationships/image" Target="../media/image5.png"/><Relationship Id="rId4" Type="http://schemas.openxmlformats.org/officeDocument/2006/relationships/image" Target="../media/image13.png"/><Relationship Id="rId9" Type="http://schemas.openxmlformats.org/officeDocument/2006/relationships/image" Target="../media/image4.sv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text with a book in a circle&#10;&#10;Description automatically generated">
            <a:extLst>
              <a:ext uri="{FF2B5EF4-FFF2-40B4-BE49-F238E27FC236}">
                <a16:creationId xmlns:a16="http://schemas.microsoft.com/office/drawing/2014/main" id="{2D14A226-B77F-8FF1-2232-EE836C8D9C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5816" y="3681710"/>
            <a:ext cx="4083979" cy="1756112"/>
          </a:xfrm>
          <a:prstGeom prst="rect">
            <a:avLst/>
          </a:prstGeom>
        </p:spPr>
      </p:pic>
      <p:sp>
        <p:nvSpPr>
          <p:cNvPr id="42" name="Rectangle 41">
            <a:extLst>
              <a:ext uri="{FF2B5EF4-FFF2-40B4-BE49-F238E27FC236}">
                <a16:creationId xmlns:a16="http://schemas.microsoft.com/office/drawing/2014/main" id="{CB0B0672-CE45-D42D-71BF-56BF28549873}"/>
              </a:ext>
            </a:extLst>
          </p:cNvPr>
          <p:cNvSpPr/>
          <p:nvPr/>
        </p:nvSpPr>
        <p:spPr>
          <a:xfrm>
            <a:off x="522808" y="566256"/>
            <a:ext cx="11097017" cy="5725488"/>
          </a:xfrm>
          <a:prstGeom prst="rect">
            <a:avLst/>
          </a:prstGeom>
          <a:noFill/>
          <a:ln w="38100">
            <a:solidFill>
              <a:srgbClr val="EE9A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group of children reading a book&#10;&#10;Description automatically generated">
            <a:extLst>
              <a:ext uri="{FF2B5EF4-FFF2-40B4-BE49-F238E27FC236}">
                <a16:creationId xmlns:a16="http://schemas.microsoft.com/office/drawing/2014/main" id="{225C9C75-D1D5-21F8-5780-6FECBA2ECA51}"/>
              </a:ext>
            </a:extLst>
          </p:cNvPr>
          <p:cNvPicPr>
            <a:picLocks noChangeAspect="1"/>
          </p:cNvPicPr>
          <p:nvPr/>
        </p:nvPicPr>
        <p:blipFill rotWithShape="1">
          <a:blip r:embed="rId4">
            <a:extLst>
              <a:ext uri="{28A0092B-C50C-407E-A947-70E740481C1C}">
                <a14:useLocalDpi xmlns:a14="http://schemas.microsoft.com/office/drawing/2010/main" val="0"/>
              </a:ext>
            </a:extLst>
          </a:blip>
          <a:srcRect l="14456" t="19315" r="28623" b="2987"/>
          <a:stretch/>
        </p:blipFill>
        <p:spPr>
          <a:xfrm>
            <a:off x="4236720" y="345906"/>
            <a:ext cx="3718560" cy="3588420"/>
          </a:xfrm>
          <a:prstGeom prst="rect">
            <a:avLst/>
          </a:prstGeom>
        </p:spPr>
      </p:pic>
      <p:grpSp>
        <p:nvGrpSpPr>
          <p:cNvPr id="10" name="Group 9">
            <a:extLst>
              <a:ext uri="{FF2B5EF4-FFF2-40B4-BE49-F238E27FC236}">
                <a16:creationId xmlns:a16="http://schemas.microsoft.com/office/drawing/2014/main" id="{5BB02E98-CF08-FECE-F27B-AC5626FC9AD5}"/>
              </a:ext>
            </a:extLst>
          </p:cNvPr>
          <p:cNvGrpSpPr/>
          <p:nvPr/>
        </p:nvGrpSpPr>
        <p:grpSpPr>
          <a:xfrm>
            <a:off x="-2248837" y="-8806091"/>
            <a:ext cx="3536973" cy="16382144"/>
            <a:chOff x="-2126387" y="-8825546"/>
            <a:chExt cx="3536973" cy="16382144"/>
          </a:xfrm>
        </p:grpSpPr>
        <p:sp>
          <p:nvSpPr>
            <p:cNvPr id="74" name="Freeform 6">
              <a:extLst>
                <a:ext uri="{FF2B5EF4-FFF2-40B4-BE49-F238E27FC236}">
                  <a16:creationId xmlns:a16="http://schemas.microsoft.com/office/drawing/2014/main" id="{FD33EBDB-3BFF-86C1-778B-2D3D9E3E6A7E}"/>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75" name="Freeform 7">
              <a:extLst>
                <a:ext uri="{FF2B5EF4-FFF2-40B4-BE49-F238E27FC236}">
                  <a16:creationId xmlns:a16="http://schemas.microsoft.com/office/drawing/2014/main" id="{F59F2C07-1BC3-526E-41E2-B79874B7F13F}"/>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6" name="Freeform 8">
              <a:extLst>
                <a:ext uri="{FF2B5EF4-FFF2-40B4-BE49-F238E27FC236}">
                  <a16:creationId xmlns:a16="http://schemas.microsoft.com/office/drawing/2014/main" id="{B1F80F5B-49D0-E01B-DB48-DE76557D2A2B}"/>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0" name="Freeform 11">
              <a:extLst>
                <a:ext uri="{FF2B5EF4-FFF2-40B4-BE49-F238E27FC236}">
                  <a16:creationId xmlns:a16="http://schemas.microsoft.com/office/drawing/2014/main" id="{04B77D62-A274-9A21-8D82-6A469A6C7B41}"/>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1" name="Freeform 12">
              <a:extLst>
                <a:ext uri="{FF2B5EF4-FFF2-40B4-BE49-F238E27FC236}">
                  <a16:creationId xmlns:a16="http://schemas.microsoft.com/office/drawing/2014/main" id="{C12DD36A-B7B8-E820-1596-CCD19B844936}"/>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2" name="Freeform 13">
              <a:extLst>
                <a:ext uri="{FF2B5EF4-FFF2-40B4-BE49-F238E27FC236}">
                  <a16:creationId xmlns:a16="http://schemas.microsoft.com/office/drawing/2014/main" id="{2B1182F9-2B6C-3E58-FC93-B5291B2BE1FF}"/>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3" name="Freeform 14">
              <a:extLst>
                <a:ext uri="{FF2B5EF4-FFF2-40B4-BE49-F238E27FC236}">
                  <a16:creationId xmlns:a16="http://schemas.microsoft.com/office/drawing/2014/main" id="{81D49A9F-DE55-78C1-E17C-0FD242DE431E}"/>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85" name="Freeform 16">
              <a:extLst>
                <a:ext uri="{FF2B5EF4-FFF2-40B4-BE49-F238E27FC236}">
                  <a16:creationId xmlns:a16="http://schemas.microsoft.com/office/drawing/2014/main" id="{AF6D253A-E46C-13B9-D15F-334422D0E11B}"/>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87" name="Freeform 18">
              <a:extLst>
                <a:ext uri="{FF2B5EF4-FFF2-40B4-BE49-F238E27FC236}">
                  <a16:creationId xmlns:a16="http://schemas.microsoft.com/office/drawing/2014/main" id="{DDDF588D-6922-2E67-7EC5-3B41A780F4E7}"/>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89" name="Freeform 20">
              <a:extLst>
                <a:ext uri="{FF2B5EF4-FFF2-40B4-BE49-F238E27FC236}">
                  <a16:creationId xmlns:a16="http://schemas.microsoft.com/office/drawing/2014/main" id="{74FD6F93-2987-4051-B3B9-77F429F9EA94}"/>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1" name="Freeform 22">
              <a:extLst>
                <a:ext uri="{FF2B5EF4-FFF2-40B4-BE49-F238E27FC236}">
                  <a16:creationId xmlns:a16="http://schemas.microsoft.com/office/drawing/2014/main" id="{35FB9CAC-D985-1744-7DAE-9BB9C96F747C}"/>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2" name="Freeform 23">
              <a:extLst>
                <a:ext uri="{FF2B5EF4-FFF2-40B4-BE49-F238E27FC236}">
                  <a16:creationId xmlns:a16="http://schemas.microsoft.com/office/drawing/2014/main" id="{CB95686E-AA08-459C-D240-FC854C2B17B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3" name="Freeform 24">
              <a:extLst>
                <a:ext uri="{FF2B5EF4-FFF2-40B4-BE49-F238E27FC236}">
                  <a16:creationId xmlns:a16="http://schemas.microsoft.com/office/drawing/2014/main" id="{AED25A54-39B6-D411-D552-317E47C43380}"/>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5" name="Freeform 27">
              <a:extLst>
                <a:ext uri="{FF2B5EF4-FFF2-40B4-BE49-F238E27FC236}">
                  <a16:creationId xmlns:a16="http://schemas.microsoft.com/office/drawing/2014/main" id="{2EE4EC1D-AB78-5CA9-088D-028ABD1A0230}"/>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9" name="Freeform 31">
              <a:extLst>
                <a:ext uri="{FF2B5EF4-FFF2-40B4-BE49-F238E27FC236}">
                  <a16:creationId xmlns:a16="http://schemas.microsoft.com/office/drawing/2014/main" id="{B4ABE323-8DBC-9967-1AA4-6F556944DDEE}"/>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0" name="Freeform 32">
              <a:extLst>
                <a:ext uri="{FF2B5EF4-FFF2-40B4-BE49-F238E27FC236}">
                  <a16:creationId xmlns:a16="http://schemas.microsoft.com/office/drawing/2014/main" id="{4F749581-2611-F1A5-DCD4-112222048577}"/>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02" name="Freeform 34">
              <a:extLst>
                <a:ext uri="{FF2B5EF4-FFF2-40B4-BE49-F238E27FC236}">
                  <a16:creationId xmlns:a16="http://schemas.microsoft.com/office/drawing/2014/main" id="{461E8273-98E6-B833-600D-B12D54C34A2E}"/>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105" name="Freeform 36">
              <a:extLst>
                <a:ext uri="{FF2B5EF4-FFF2-40B4-BE49-F238E27FC236}">
                  <a16:creationId xmlns:a16="http://schemas.microsoft.com/office/drawing/2014/main" id="{1BB608B9-BA09-14FE-3863-0FE155AC24F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3" name="Freeform 6">
              <a:extLst>
                <a:ext uri="{FF2B5EF4-FFF2-40B4-BE49-F238E27FC236}">
                  <a16:creationId xmlns:a16="http://schemas.microsoft.com/office/drawing/2014/main" id="{96C5F7A4-4D99-FAEA-86F0-44CD0A3CF246}"/>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44" name="Freeform 7">
              <a:extLst>
                <a:ext uri="{FF2B5EF4-FFF2-40B4-BE49-F238E27FC236}">
                  <a16:creationId xmlns:a16="http://schemas.microsoft.com/office/drawing/2014/main" id="{86DAA244-0656-5FCC-FF32-8BF7C8585853}"/>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45" name="Freeform 8">
              <a:extLst>
                <a:ext uri="{FF2B5EF4-FFF2-40B4-BE49-F238E27FC236}">
                  <a16:creationId xmlns:a16="http://schemas.microsoft.com/office/drawing/2014/main" id="{46DA3F22-3F1D-566A-7767-8E868E5A3B3F}"/>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8" name="Freeform 11">
              <a:extLst>
                <a:ext uri="{FF2B5EF4-FFF2-40B4-BE49-F238E27FC236}">
                  <a16:creationId xmlns:a16="http://schemas.microsoft.com/office/drawing/2014/main" id="{C19F7170-C372-A498-0739-ACDB9A0C120A}"/>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49" name="Freeform 12">
              <a:extLst>
                <a:ext uri="{FF2B5EF4-FFF2-40B4-BE49-F238E27FC236}">
                  <a16:creationId xmlns:a16="http://schemas.microsoft.com/office/drawing/2014/main" id="{F76F8E56-7107-F60E-A871-1D6003C7F97D}"/>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0" name="Freeform 13">
              <a:extLst>
                <a:ext uri="{FF2B5EF4-FFF2-40B4-BE49-F238E27FC236}">
                  <a16:creationId xmlns:a16="http://schemas.microsoft.com/office/drawing/2014/main" id="{8F509E8D-D826-C026-B2A4-33195633688E}"/>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1" name="Freeform 14">
              <a:extLst>
                <a:ext uri="{FF2B5EF4-FFF2-40B4-BE49-F238E27FC236}">
                  <a16:creationId xmlns:a16="http://schemas.microsoft.com/office/drawing/2014/main" id="{67BF3C8D-4585-B213-FFFA-3CF6A5FA4D13}"/>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53" name="Freeform 16">
              <a:extLst>
                <a:ext uri="{FF2B5EF4-FFF2-40B4-BE49-F238E27FC236}">
                  <a16:creationId xmlns:a16="http://schemas.microsoft.com/office/drawing/2014/main" id="{E1487072-63A3-9597-A644-2BEE3805658B}"/>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55" name="Freeform 18">
              <a:extLst>
                <a:ext uri="{FF2B5EF4-FFF2-40B4-BE49-F238E27FC236}">
                  <a16:creationId xmlns:a16="http://schemas.microsoft.com/office/drawing/2014/main" id="{E4E4F5AF-63B0-AF30-9EC1-EBA733095076}"/>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GB"/>
            </a:p>
          </p:txBody>
        </p:sp>
        <p:sp>
          <p:nvSpPr>
            <p:cNvPr id="57" name="Freeform 20">
              <a:extLst>
                <a:ext uri="{FF2B5EF4-FFF2-40B4-BE49-F238E27FC236}">
                  <a16:creationId xmlns:a16="http://schemas.microsoft.com/office/drawing/2014/main" id="{55A13D55-6CC2-B880-1B6B-1F0FB7B5A909}"/>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59" name="Freeform 22">
              <a:extLst>
                <a:ext uri="{FF2B5EF4-FFF2-40B4-BE49-F238E27FC236}">
                  <a16:creationId xmlns:a16="http://schemas.microsoft.com/office/drawing/2014/main" id="{47BC4F89-1810-0D94-7E53-F4A4DD570DCA}"/>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0" name="Freeform 23">
              <a:extLst>
                <a:ext uri="{FF2B5EF4-FFF2-40B4-BE49-F238E27FC236}">
                  <a16:creationId xmlns:a16="http://schemas.microsoft.com/office/drawing/2014/main" id="{746B1115-B11D-88E8-51DF-9B815810F849}"/>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61" name="Freeform 24">
              <a:extLst>
                <a:ext uri="{FF2B5EF4-FFF2-40B4-BE49-F238E27FC236}">
                  <a16:creationId xmlns:a16="http://schemas.microsoft.com/office/drawing/2014/main" id="{30124A1B-9271-62E7-4AAC-F703AF51431D}"/>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3" name="Freeform 26">
              <a:extLst>
                <a:ext uri="{FF2B5EF4-FFF2-40B4-BE49-F238E27FC236}">
                  <a16:creationId xmlns:a16="http://schemas.microsoft.com/office/drawing/2014/main" id="{08B8EC80-6443-7F90-5E31-8DC7D52606A7}"/>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4" name="Freeform 27">
              <a:extLst>
                <a:ext uri="{FF2B5EF4-FFF2-40B4-BE49-F238E27FC236}">
                  <a16:creationId xmlns:a16="http://schemas.microsoft.com/office/drawing/2014/main" id="{85BD29C3-3A99-FA53-8AFC-CECA08B4E02E}"/>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66" name="Freeform 29">
              <a:extLst>
                <a:ext uri="{FF2B5EF4-FFF2-40B4-BE49-F238E27FC236}">
                  <a16:creationId xmlns:a16="http://schemas.microsoft.com/office/drawing/2014/main" id="{90A03539-9136-B5F9-7361-BB076C1952B4}"/>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68" name="Freeform 31">
              <a:extLst>
                <a:ext uri="{FF2B5EF4-FFF2-40B4-BE49-F238E27FC236}">
                  <a16:creationId xmlns:a16="http://schemas.microsoft.com/office/drawing/2014/main" id="{7501B3D8-58EF-8494-15C2-E1C3C5C11AE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69" name="Freeform 32">
              <a:extLst>
                <a:ext uri="{FF2B5EF4-FFF2-40B4-BE49-F238E27FC236}">
                  <a16:creationId xmlns:a16="http://schemas.microsoft.com/office/drawing/2014/main" id="{C76B3C73-C4E4-29A1-3C6B-5A76D6487ECE}"/>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71" name="Freeform 37">
              <a:extLst>
                <a:ext uri="{FF2B5EF4-FFF2-40B4-BE49-F238E27FC236}">
                  <a16:creationId xmlns:a16="http://schemas.microsoft.com/office/drawing/2014/main" id="{559B0AB3-94D3-A3DC-665F-54B815038C92}"/>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 name="Freeform 23">
              <a:extLst>
                <a:ext uri="{FF2B5EF4-FFF2-40B4-BE49-F238E27FC236}">
                  <a16:creationId xmlns:a16="http://schemas.microsoft.com/office/drawing/2014/main" id="{56D17D95-DFE4-08B8-3187-4A0D6D0584D3}"/>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grpSp>
      <p:sp>
        <p:nvSpPr>
          <p:cNvPr id="3" name="TextBox 2">
            <a:extLst>
              <a:ext uri="{FF2B5EF4-FFF2-40B4-BE49-F238E27FC236}">
                <a16:creationId xmlns:a16="http://schemas.microsoft.com/office/drawing/2014/main" id="{109C2822-1DF0-E6DF-FAED-EE6282BC7CE2}"/>
              </a:ext>
            </a:extLst>
          </p:cNvPr>
          <p:cNvSpPr txBox="1"/>
          <p:nvPr/>
        </p:nvSpPr>
        <p:spPr>
          <a:xfrm>
            <a:off x="2472956" y="6369722"/>
            <a:ext cx="7246088" cy="388311"/>
          </a:xfrm>
          <a:prstGeom prst="rect">
            <a:avLst/>
          </a:prstGeom>
          <a:noFill/>
        </p:spPr>
        <p:txBody>
          <a:bodyPr wrap="square">
            <a:spAutoFit/>
          </a:bodyPr>
          <a:lstStyle/>
          <a:p>
            <a:pPr marL="0" lvl="0" indent="0" algn="ctr" rtl="0">
              <a:lnSpc>
                <a:spcPct val="115000"/>
              </a:lnSpc>
              <a:spcBef>
                <a:spcPts val="0"/>
              </a:spcBef>
              <a:spcAft>
                <a:spcPts val="0"/>
              </a:spcAft>
              <a:buNone/>
            </a:pPr>
            <a:r>
              <a:rPr lang="en-GB" sz="1800">
                <a:solidFill>
                  <a:srgbClr val="313E53"/>
                </a:solidFill>
                <a:latin typeface="Montserrat" panose="00000500000000000000" pitchFamily="2" charset="0"/>
                <a:ea typeface="Montserrat Medium"/>
                <a:cs typeface="Montserrat Medium"/>
                <a:sym typeface="Montserrat Medium"/>
              </a:rPr>
              <a:t>©The Story Project CIC</a:t>
            </a:r>
          </a:p>
        </p:txBody>
      </p:sp>
      <p:pic>
        <p:nvPicPr>
          <p:cNvPr id="1026" name="Picture 2" descr="May be a graphic of text">
            <a:extLst>
              <a:ext uri="{FF2B5EF4-FFF2-40B4-BE49-F238E27FC236}">
                <a16:creationId xmlns:a16="http://schemas.microsoft.com/office/drawing/2014/main" id="{74A8F516-2846-FEE9-BC93-B5049FB6A16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63960" y="3713975"/>
            <a:ext cx="1756112" cy="1756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654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5" name="Rectangle 4">
            <a:extLst>
              <a:ext uri="{FF2B5EF4-FFF2-40B4-BE49-F238E27FC236}">
                <a16:creationId xmlns:a16="http://schemas.microsoft.com/office/drawing/2014/main" id="{3DA7CB50-DE6D-14BF-4250-76059B85D17D}"/>
              </a:ext>
            </a:extLst>
          </p:cNvPr>
          <p:cNvSpPr/>
          <p:nvPr/>
        </p:nvSpPr>
        <p:spPr>
          <a:xfrm>
            <a:off x="4055107" y="827813"/>
            <a:ext cx="7908599" cy="6369386"/>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Google Shape;118;p15">
            <a:extLst>
              <a:ext uri="{FF2B5EF4-FFF2-40B4-BE49-F238E27FC236}">
                <a16:creationId xmlns:a16="http://schemas.microsoft.com/office/drawing/2014/main" id="{EDC24F4D-0172-EBC0-05CC-28B2AA5086DE}"/>
              </a:ext>
            </a:extLst>
          </p:cNvPr>
          <p:cNvSpPr txBox="1"/>
          <p:nvPr/>
        </p:nvSpPr>
        <p:spPr>
          <a:xfrm>
            <a:off x="4190134" y="884934"/>
            <a:ext cx="7017443" cy="680991"/>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The nature around my home</a:t>
            </a:r>
            <a:endParaRPr sz="3600" b="1" dirty="0">
              <a:solidFill>
                <a:srgbClr val="313E53"/>
              </a:solidFill>
              <a:latin typeface="Playfair Display"/>
              <a:ea typeface="Playfair Display"/>
              <a:cs typeface="Playfair Display"/>
              <a:sym typeface="Playfair Display"/>
            </a:endParaRPr>
          </a:p>
        </p:txBody>
      </p:sp>
      <p:pic>
        <p:nvPicPr>
          <p:cNvPr id="11" name="Google Shape;119;p15">
            <a:extLst>
              <a:ext uri="{FF2B5EF4-FFF2-40B4-BE49-F238E27FC236}">
                <a16:creationId xmlns:a16="http://schemas.microsoft.com/office/drawing/2014/main" id="{C471D098-8605-63F4-1517-05D065A6AFA3}"/>
              </a:ext>
            </a:extLst>
          </p:cNvPr>
          <p:cNvPicPr preferRelativeResize="0"/>
          <p:nvPr/>
        </p:nvPicPr>
        <p:blipFill>
          <a:blip r:embed="rId8">
            <a:alphaModFix/>
          </a:blip>
          <a:stretch>
            <a:fillRect/>
          </a:stretch>
        </p:blipFill>
        <p:spPr>
          <a:xfrm>
            <a:off x="4252456" y="1604639"/>
            <a:ext cx="2550483" cy="108559"/>
          </a:xfrm>
          <a:prstGeom prst="rect">
            <a:avLst/>
          </a:prstGeom>
          <a:noFill/>
          <a:ln>
            <a:noFill/>
          </a:ln>
        </p:spPr>
      </p:pic>
      <p:sp>
        <p:nvSpPr>
          <p:cNvPr id="12" name="Google Shape;121;p15">
            <a:extLst>
              <a:ext uri="{FF2B5EF4-FFF2-40B4-BE49-F238E27FC236}">
                <a16:creationId xmlns:a16="http://schemas.microsoft.com/office/drawing/2014/main" id="{75D179A0-11D1-133C-7AAC-ACDEB7B171F4}"/>
              </a:ext>
            </a:extLst>
          </p:cNvPr>
          <p:cNvSpPr txBox="1"/>
          <p:nvPr/>
        </p:nvSpPr>
        <p:spPr>
          <a:xfrm>
            <a:off x="4203915" y="1777233"/>
            <a:ext cx="6341582" cy="4747936"/>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rPr>
              <a:t>Thinking about our examples from the class discussion, decorate your house to show all the ways that nature shows itself when you live in a city. </a:t>
            </a:r>
          </a:p>
          <a:p>
            <a:pPr lvl="0">
              <a:lnSpc>
                <a:spcPct val="107000"/>
              </a:lnSpc>
              <a:spcAft>
                <a:spcPts val="800"/>
              </a:spcAft>
            </a:pPr>
            <a:endPar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nSpc>
                <a:spcPct val="107000"/>
              </a:lnSpc>
              <a:spcAft>
                <a:spcPts val="800"/>
              </a:spcAft>
            </a:pPr>
            <a:r>
              <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rPr>
              <a:t>Think about</a:t>
            </a:r>
          </a:p>
          <a:p>
            <a:pPr marL="342900" lvl="0" indent="-342900">
              <a:lnSpc>
                <a:spcPct val="107000"/>
              </a:lnSpc>
              <a:spcAft>
                <a:spcPts val="800"/>
              </a:spcAft>
              <a:buFontTx/>
              <a:buChar char="-"/>
            </a:pPr>
            <a:r>
              <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rPr>
              <a:t>plants big and small, indoors </a:t>
            </a:r>
          </a:p>
          <a:p>
            <a:pPr lvl="0">
              <a:lnSpc>
                <a:spcPct val="107000"/>
              </a:lnSpc>
              <a:spcAft>
                <a:spcPts val="800"/>
              </a:spcAft>
            </a:pPr>
            <a:r>
              <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rPr>
              <a:t>and outdoors</a:t>
            </a:r>
          </a:p>
          <a:p>
            <a:pPr marL="342900" lvl="0" indent="-342900">
              <a:lnSpc>
                <a:spcPct val="107000"/>
              </a:lnSpc>
              <a:spcAft>
                <a:spcPts val="800"/>
              </a:spcAft>
              <a:buFontTx/>
              <a:buChar char="-"/>
            </a:pPr>
            <a:r>
              <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rPr>
              <a:t>Animals, including minibeasts </a:t>
            </a:r>
          </a:p>
          <a:p>
            <a:pPr marL="342900" lvl="0" indent="-342900">
              <a:lnSpc>
                <a:spcPct val="107000"/>
              </a:lnSpc>
              <a:spcAft>
                <a:spcPts val="800"/>
              </a:spcAft>
              <a:buFontTx/>
              <a:buChar char="-"/>
            </a:pPr>
            <a:r>
              <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rPr>
              <a:t>Daytime and nighttime </a:t>
            </a:r>
          </a:p>
        </p:txBody>
      </p:sp>
      <p:sp>
        <p:nvSpPr>
          <p:cNvPr id="15" name="Google Shape;121;p15">
            <a:extLst>
              <a:ext uri="{FF2B5EF4-FFF2-40B4-BE49-F238E27FC236}">
                <a16:creationId xmlns:a16="http://schemas.microsoft.com/office/drawing/2014/main" id="{96A8EE78-7D47-69B2-BD15-0CAAC9488994}"/>
              </a:ext>
            </a:extLst>
          </p:cNvPr>
          <p:cNvSpPr txBox="1"/>
          <p:nvPr/>
        </p:nvSpPr>
        <p:spPr>
          <a:xfrm>
            <a:off x="4068013" y="332831"/>
            <a:ext cx="2201410"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A</a:t>
            </a:r>
            <a:endParaRPr lang="en-GB" dirty="0">
              <a:solidFill>
                <a:schemeClr val="dk1"/>
              </a:solidFill>
              <a:latin typeface="Montserrat" panose="00000500000000000000" pitchFamily="2" charset="0"/>
              <a:ea typeface="Montserrat Medium"/>
              <a:cs typeface="Montserrat Medium"/>
              <a:sym typeface="Montserrat Medium"/>
            </a:endParaRPr>
          </a:p>
        </p:txBody>
      </p:sp>
      <p:grpSp>
        <p:nvGrpSpPr>
          <p:cNvPr id="88" name="Group 87">
            <a:extLst>
              <a:ext uri="{FF2B5EF4-FFF2-40B4-BE49-F238E27FC236}">
                <a16:creationId xmlns:a16="http://schemas.microsoft.com/office/drawing/2014/main" id="{697C04D6-BF3F-1579-99A3-1CF600DDB441}"/>
              </a:ext>
            </a:extLst>
          </p:cNvPr>
          <p:cNvGrpSpPr/>
          <p:nvPr/>
        </p:nvGrpSpPr>
        <p:grpSpPr>
          <a:xfrm>
            <a:off x="-2389817" y="-633264"/>
            <a:ext cx="3536973" cy="16382144"/>
            <a:chOff x="-2126387" y="-8825546"/>
            <a:chExt cx="3536973" cy="16382144"/>
          </a:xfrm>
        </p:grpSpPr>
        <p:sp>
          <p:nvSpPr>
            <p:cNvPr id="89" name="Freeform 6">
              <a:extLst>
                <a:ext uri="{FF2B5EF4-FFF2-40B4-BE49-F238E27FC236}">
                  <a16:creationId xmlns:a16="http://schemas.microsoft.com/office/drawing/2014/main" id="{F0491158-7556-EF96-3459-0DC9DEEEC341}"/>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0" name="Freeform 7">
              <a:extLst>
                <a:ext uri="{FF2B5EF4-FFF2-40B4-BE49-F238E27FC236}">
                  <a16:creationId xmlns:a16="http://schemas.microsoft.com/office/drawing/2014/main" id="{D784F37C-CCF3-E8FA-E393-27C5B6423760}"/>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1" name="Freeform 8">
              <a:extLst>
                <a:ext uri="{FF2B5EF4-FFF2-40B4-BE49-F238E27FC236}">
                  <a16:creationId xmlns:a16="http://schemas.microsoft.com/office/drawing/2014/main" id="{C6906554-DE95-2123-6772-DCABB4AB024B}"/>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2" name="Freeform 11">
              <a:extLst>
                <a:ext uri="{FF2B5EF4-FFF2-40B4-BE49-F238E27FC236}">
                  <a16:creationId xmlns:a16="http://schemas.microsoft.com/office/drawing/2014/main" id="{862E082E-5052-C4FA-8D3B-521AC9E3279B}"/>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3" name="Freeform 12">
              <a:extLst>
                <a:ext uri="{FF2B5EF4-FFF2-40B4-BE49-F238E27FC236}">
                  <a16:creationId xmlns:a16="http://schemas.microsoft.com/office/drawing/2014/main" id="{10DEE9EF-D172-7DE8-0EEE-7B82E0A173C6}"/>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4" name="Freeform 13">
              <a:extLst>
                <a:ext uri="{FF2B5EF4-FFF2-40B4-BE49-F238E27FC236}">
                  <a16:creationId xmlns:a16="http://schemas.microsoft.com/office/drawing/2014/main" id="{90A5DCA8-383C-A8A2-AC99-7F75274A22D7}"/>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5" name="Freeform 14">
              <a:extLst>
                <a:ext uri="{FF2B5EF4-FFF2-40B4-BE49-F238E27FC236}">
                  <a16:creationId xmlns:a16="http://schemas.microsoft.com/office/drawing/2014/main" id="{83713599-7805-5B9E-9C97-F67E754F8FEF}"/>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96" name="Freeform 16">
              <a:extLst>
                <a:ext uri="{FF2B5EF4-FFF2-40B4-BE49-F238E27FC236}">
                  <a16:creationId xmlns:a16="http://schemas.microsoft.com/office/drawing/2014/main" id="{A0FC93BA-A508-FFC1-C92D-8E272ACC2A1A}"/>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97" name="Freeform 18">
              <a:extLst>
                <a:ext uri="{FF2B5EF4-FFF2-40B4-BE49-F238E27FC236}">
                  <a16:creationId xmlns:a16="http://schemas.microsoft.com/office/drawing/2014/main" id="{4F6409BC-7771-F9DD-E881-8A07DA6CB322}"/>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98" name="Freeform 20">
              <a:extLst>
                <a:ext uri="{FF2B5EF4-FFF2-40B4-BE49-F238E27FC236}">
                  <a16:creationId xmlns:a16="http://schemas.microsoft.com/office/drawing/2014/main" id="{66C54557-2062-35D9-9B82-3043527C3D71}"/>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99" name="Freeform 22">
              <a:extLst>
                <a:ext uri="{FF2B5EF4-FFF2-40B4-BE49-F238E27FC236}">
                  <a16:creationId xmlns:a16="http://schemas.microsoft.com/office/drawing/2014/main" id="{74DD57CE-9940-81FF-B143-E7B69FCEFD5C}"/>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0" name="Freeform 23">
              <a:extLst>
                <a:ext uri="{FF2B5EF4-FFF2-40B4-BE49-F238E27FC236}">
                  <a16:creationId xmlns:a16="http://schemas.microsoft.com/office/drawing/2014/main" id="{80B39CA6-A2C5-42D1-8FAB-AD526635A33C}"/>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1" name="Freeform 24">
              <a:extLst>
                <a:ext uri="{FF2B5EF4-FFF2-40B4-BE49-F238E27FC236}">
                  <a16:creationId xmlns:a16="http://schemas.microsoft.com/office/drawing/2014/main" id="{A84AB3A3-E39E-56DC-C29B-014B6D20A6E4}"/>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2" name="Freeform 27">
              <a:extLst>
                <a:ext uri="{FF2B5EF4-FFF2-40B4-BE49-F238E27FC236}">
                  <a16:creationId xmlns:a16="http://schemas.microsoft.com/office/drawing/2014/main" id="{47C48DFB-1736-5A71-C998-20F4C017C48D}"/>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3" name="Freeform 31">
              <a:extLst>
                <a:ext uri="{FF2B5EF4-FFF2-40B4-BE49-F238E27FC236}">
                  <a16:creationId xmlns:a16="http://schemas.microsoft.com/office/drawing/2014/main" id="{F8C9339E-41B6-5582-494D-546D41440755}"/>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05" name="Freeform 32">
              <a:extLst>
                <a:ext uri="{FF2B5EF4-FFF2-40B4-BE49-F238E27FC236}">
                  <a16:creationId xmlns:a16="http://schemas.microsoft.com/office/drawing/2014/main" id="{A7DEA909-A6F0-65CB-901B-52ECA5361AEA}"/>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6" name="Freeform 34">
              <a:extLst>
                <a:ext uri="{FF2B5EF4-FFF2-40B4-BE49-F238E27FC236}">
                  <a16:creationId xmlns:a16="http://schemas.microsoft.com/office/drawing/2014/main" id="{1A2437F6-E649-EA5A-1C2F-31DD815C0400}"/>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7" name="Freeform 36">
              <a:extLst>
                <a:ext uri="{FF2B5EF4-FFF2-40B4-BE49-F238E27FC236}">
                  <a16:creationId xmlns:a16="http://schemas.microsoft.com/office/drawing/2014/main" id="{264175A2-A565-15D8-7449-04CD2DE76DC8}"/>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18" name="Freeform 6">
              <a:extLst>
                <a:ext uri="{FF2B5EF4-FFF2-40B4-BE49-F238E27FC236}">
                  <a16:creationId xmlns:a16="http://schemas.microsoft.com/office/drawing/2014/main" id="{1FD21ABE-3CEF-543E-0C67-970BF47AE477}"/>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9" name="Freeform 7">
              <a:extLst>
                <a:ext uri="{FF2B5EF4-FFF2-40B4-BE49-F238E27FC236}">
                  <a16:creationId xmlns:a16="http://schemas.microsoft.com/office/drawing/2014/main" id="{DDEF9AB1-6D4C-D7BA-1614-2960D6B47649}"/>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0" name="Freeform 8">
              <a:extLst>
                <a:ext uri="{FF2B5EF4-FFF2-40B4-BE49-F238E27FC236}">
                  <a16:creationId xmlns:a16="http://schemas.microsoft.com/office/drawing/2014/main" id="{81B5904F-68EC-DEA6-B5E2-5873043E7143}"/>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1" name="Freeform 11">
              <a:extLst>
                <a:ext uri="{FF2B5EF4-FFF2-40B4-BE49-F238E27FC236}">
                  <a16:creationId xmlns:a16="http://schemas.microsoft.com/office/drawing/2014/main" id="{9D13890F-757B-6024-4B5A-843BC1268EC1}"/>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2" name="Freeform 12">
              <a:extLst>
                <a:ext uri="{FF2B5EF4-FFF2-40B4-BE49-F238E27FC236}">
                  <a16:creationId xmlns:a16="http://schemas.microsoft.com/office/drawing/2014/main" id="{A2AAC72A-F473-5460-088B-830C6D1C15F5}"/>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3" name="Freeform 13">
              <a:extLst>
                <a:ext uri="{FF2B5EF4-FFF2-40B4-BE49-F238E27FC236}">
                  <a16:creationId xmlns:a16="http://schemas.microsoft.com/office/drawing/2014/main" id="{FE46B941-D650-96BF-D362-3865642DA6F3}"/>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4" name="Freeform 14">
              <a:extLst>
                <a:ext uri="{FF2B5EF4-FFF2-40B4-BE49-F238E27FC236}">
                  <a16:creationId xmlns:a16="http://schemas.microsoft.com/office/drawing/2014/main" id="{830DECBE-FB84-D919-414F-9BA52736951F}"/>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5" name="Freeform 16">
              <a:extLst>
                <a:ext uri="{FF2B5EF4-FFF2-40B4-BE49-F238E27FC236}">
                  <a16:creationId xmlns:a16="http://schemas.microsoft.com/office/drawing/2014/main" id="{C99342BE-5FC8-2191-5191-3F58ACB46216}"/>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6" name="Freeform 18">
              <a:extLst>
                <a:ext uri="{FF2B5EF4-FFF2-40B4-BE49-F238E27FC236}">
                  <a16:creationId xmlns:a16="http://schemas.microsoft.com/office/drawing/2014/main" id="{F8167BD6-A19B-2312-251F-487F05E84829}"/>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7" name="Freeform 20">
              <a:extLst>
                <a:ext uri="{FF2B5EF4-FFF2-40B4-BE49-F238E27FC236}">
                  <a16:creationId xmlns:a16="http://schemas.microsoft.com/office/drawing/2014/main" id="{4B27EFD7-C014-5C1C-B541-05D77266033D}"/>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8" name="Freeform 22">
              <a:extLst>
                <a:ext uri="{FF2B5EF4-FFF2-40B4-BE49-F238E27FC236}">
                  <a16:creationId xmlns:a16="http://schemas.microsoft.com/office/drawing/2014/main" id="{2985D24D-76E1-A978-D7C5-0B1E08032444}"/>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9" name="Freeform 23">
              <a:extLst>
                <a:ext uri="{FF2B5EF4-FFF2-40B4-BE49-F238E27FC236}">
                  <a16:creationId xmlns:a16="http://schemas.microsoft.com/office/drawing/2014/main" id="{8EDDA467-965A-5F46-98AC-753CBB2953C4}"/>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0" name="Freeform 24">
              <a:extLst>
                <a:ext uri="{FF2B5EF4-FFF2-40B4-BE49-F238E27FC236}">
                  <a16:creationId xmlns:a16="http://schemas.microsoft.com/office/drawing/2014/main" id="{702692F0-D09C-022A-E895-F273A4788A19}"/>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1" name="Freeform 26">
              <a:extLst>
                <a:ext uri="{FF2B5EF4-FFF2-40B4-BE49-F238E27FC236}">
                  <a16:creationId xmlns:a16="http://schemas.microsoft.com/office/drawing/2014/main" id="{8AE3FCBB-E804-08ED-3001-9A76C1CF42F4}"/>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2" name="Freeform 27">
              <a:extLst>
                <a:ext uri="{FF2B5EF4-FFF2-40B4-BE49-F238E27FC236}">
                  <a16:creationId xmlns:a16="http://schemas.microsoft.com/office/drawing/2014/main" id="{58A96586-CD24-BAEE-002C-80536D5A39F3}"/>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3" name="Freeform 29">
              <a:extLst>
                <a:ext uri="{FF2B5EF4-FFF2-40B4-BE49-F238E27FC236}">
                  <a16:creationId xmlns:a16="http://schemas.microsoft.com/office/drawing/2014/main" id="{34B1C005-D324-94EF-CE3A-B8ADB36CD7FB}"/>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4" name="Freeform 31">
              <a:extLst>
                <a:ext uri="{FF2B5EF4-FFF2-40B4-BE49-F238E27FC236}">
                  <a16:creationId xmlns:a16="http://schemas.microsoft.com/office/drawing/2014/main" id="{ED803974-0055-43E6-CF2F-A17E82730250}"/>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5" name="Freeform 32">
              <a:extLst>
                <a:ext uri="{FF2B5EF4-FFF2-40B4-BE49-F238E27FC236}">
                  <a16:creationId xmlns:a16="http://schemas.microsoft.com/office/drawing/2014/main" id="{321DA947-9EB0-A921-7927-BEEAC6F2FC6E}"/>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6" name="Freeform 37">
              <a:extLst>
                <a:ext uri="{FF2B5EF4-FFF2-40B4-BE49-F238E27FC236}">
                  <a16:creationId xmlns:a16="http://schemas.microsoft.com/office/drawing/2014/main" id="{F684726C-F0EE-2741-F36B-3A1E1A7C257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7" name="Freeform 23">
              <a:extLst>
                <a:ext uri="{FF2B5EF4-FFF2-40B4-BE49-F238E27FC236}">
                  <a16:creationId xmlns:a16="http://schemas.microsoft.com/office/drawing/2014/main" id="{1EE54CDA-2F78-331D-77AB-E2FB18CDD6BA}"/>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sp>
        <p:nvSpPr>
          <p:cNvPr id="8" name="Freeform 5">
            <a:extLst>
              <a:ext uri="{FF2B5EF4-FFF2-40B4-BE49-F238E27FC236}">
                <a16:creationId xmlns:a16="http://schemas.microsoft.com/office/drawing/2014/main" id="{59EE06E9-ED69-A0BB-029D-0686AC2B417B}"/>
              </a:ext>
            </a:extLst>
          </p:cNvPr>
          <p:cNvSpPr/>
          <p:nvPr/>
        </p:nvSpPr>
        <p:spPr>
          <a:xfrm>
            <a:off x="9461887" y="3429000"/>
            <a:ext cx="2167220" cy="3255573"/>
          </a:xfrm>
          <a:custGeom>
            <a:avLst/>
            <a:gdLst/>
            <a:ahLst/>
            <a:cxnLst/>
            <a:rect l="l" t="t" r="r" b="b"/>
            <a:pathLst>
              <a:path w="3038220" h="4560181">
                <a:moveTo>
                  <a:pt x="0" y="0"/>
                </a:moveTo>
                <a:lnTo>
                  <a:pt x="3038221" y="0"/>
                </a:lnTo>
                <a:lnTo>
                  <a:pt x="3038221" y="4560180"/>
                </a:lnTo>
                <a:lnTo>
                  <a:pt x="0" y="4560180"/>
                </a:lnTo>
                <a:lnTo>
                  <a:pt x="0" y="0"/>
                </a:lnTo>
                <a:close/>
              </a:path>
            </a:pathLst>
          </a:custGeom>
          <a:blipFill>
            <a:blip r:embed="rId17"/>
            <a:stretch>
              <a:fillRect/>
            </a:stretch>
          </a:blipFill>
        </p:spPr>
        <p:txBody>
          <a:bodyPr/>
          <a:lstStyle/>
          <a:p>
            <a:endParaRPr lang="en-GB"/>
          </a:p>
        </p:txBody>
      </p:sp>
    </p:spTree>
    <p:extLst>
      <p:ext uri="{BB962C8B-B14F-4D97-AF65-F5344CB8AC3E}">
        <p14:creationId xmlns:p14="http://schemas.microsoft.com/office/powerpoint/2010/main" val="2352813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D0E2C2E5-D049-2798-49DC-643A569F1CD9}"/>
              </a:ext>
            </a:extLst>
          </p:cNvPr>
          <p:cNvSpPr/>
          <p:nvPr/>
        </p:nvSpPr>
        <p:spPr>
          <a:xfrm>
            <a:off x="3982810" y="799673"/>
            <a:ext cx="7994458" cy="637032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9" name="Google Shape;118;p15">
            <a:extLst>
              <a:ext uri="{FF2B5EF4-FFF2-40B4-BE49-F238E27FC236}">
                <a16:creationId xmlns:a16="http://schemas.microsoft.com/office/drawing/2014/main" id="{43CC2938-C217-B7E5-3842-3A7123CAD568}"/>
              </a:ext>
            </a:extLst>
          </p:cNvPr>
          <p:cNvSpPr txBox="1"/>
          <p:nvPr/>
        </p:nvSpPr>
        <p:spPr>
          <a:xfrm>
            <a:off x="6726799" y="829955"/>
            <a:ext cx="5132400" cy="680991"/>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en-GB" sz="3600" b="1" dirty="0">
                <a:solidFill>
                  <a:srgbClr val="313E53"/>
                </a:solidFill>
                <a:latin typeface="Playfair Display"/>
                <a:ea typeface="Playfair Display"/>
                <a:cs typeface="Playfair Display"/>
                <a:sym typeface="Playfair Display"/>
              </a:rPr>
              <a:t>Nature hunt!</a:t>
            </a:r>
            <a:endParaRPr sz="3600" b="1" dirty="0">
              <a:solidFill>
                <a:srgbClr val="313E53"/>
              </a:solidFill>
              <a:latin typeface="Playfair Display"/>
              <a:ea typeface="Playfair Display"/>
              <a:cs typeface="Playfair Display"/>
              <a:sym typeface="Playfair Display"/>
            </a:endParaRPr>
          </a:p>
        </p:txBody>
      </p:sp>
      <p:pic>
        <p:nvPicPr>
          <p:cNvPr id="13" name="Google Shape;119;p15">
            <a:extLst>
              <a:ext uri="{FF2B5EF4-FFF2-40B4-BE49-F238E27FC236}">
                <a16:creationId xmlns:a16="http://schemas.microsoft.com/office/drawing/2014/main" id="{8F40523A-3449-9D8A-1BBF-23CCEC52765E}"/>
              </a:ext>
            </a:extLst>
          </p:cNvPr>
          <p:cNvPicPr preferRelativeResize="0"/>
          <p:nvPr/>
        </p:nvPicPr>
        <p:blipFill>
          <a:blip r:embed="rId8">
            <a:alphaModFix/>
          </a:blip>
          <a:stretch>
            <a:fillRect/>
          </a:stretch>
        </p:blipFill>
        <p:spPr>
          <a:xfrm>
            <a:off x="9270255" y="1563660"/>
            <a:ext cx="2550483" cy="108559"/>
          </a:xfrm>
          <a:prstGeom prst="rect">
            <a:avLst/>
          </a:prstGeom>
          <a:noFill/>
          <a:ln>
            <a:noFill/>
          </a:ln>
        </p:spPr>
      </p:pic>
      <p:sp>
        <p:nvSpPr>
          <p:cNvPr id="16" name="Google Shape;121;p15">
            <a:extLst>
              <a:ext uri="{FF2B5EF4-FFF2-40B4-BE49-F238E27FC236}">
                <a16:creationId xmlns:a16="http://schemas.microsoft.com/office/drawing/2014/main" id="{32F27C08-E21D-30B6-F159-64BAE1317F0F}"/>
              </a:ext>
            </a:extLst>
          </p:cNvPr>
          <p:cNvSpPr txBox="1"/>
          <p:nvPr/>
        </p:nvSpPr>
        <p:spPr>
          <a:xfrm>
            <a:off x="4267422" y="2096204"/>
            <a:ext cx="7591526" cy="1937762"/>
          </a:xfrm>
          <a:prstGeom prst="rect">
            <a:avLst/>
          </a:prstGeom>
          <a:noFill/>
          <a:ln>
            <a:noFill/>
          </a:ln>
        </p:spPr>
        <p:txBody>
          <a:bodyPr spcFirstLastPara="1" wrap="square" lIns="91425" tIns="91425" rIns="91425" bIns="91425" anchor="t" anchorCtr="0">
            <a:noAutofit/>
          </a:bodyPr>
          <a:lstStyle/>
          <a:p>
            <a:pPr lvl="0" algn="r">
              <a:lnSpc>
                <a:spcPct val="107000"/>
              </a:lnSpc>
              <a:spcAft>
                <a:spcPts val="800"/>
              </a:spcAft>
            </a:pPr>
            <a:endParaRPr lang="en-GB" sz="25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p:txBody>
      </p:sp>
      <p:sp>
        <p:nvSpPr>
          <p:cNvPr id="18" name="Google Shape;121;p15">
            <a:extLst>
              <a:ext uri="{FF2B5EF4-FFF2-40B4-BE49-F238E27FC236}">
                <a16:creationId xmlns:a16="http://schemas.microsoft.com/office/drawing/2014/main" id="{E344DB26-9848-FC17-A585-86683D3D9C8F}"/>
              </a:ext>
            </a:extLst>
          </p:cNvPr>
          <p:cNvSpPr txBox="1"/>
          <p:nvPr/>
        </p:nvSpPr>
        <p:spPr>
          <a:xfrm>
            <a:off x="3973711" y="244772"/>
            <a:ext cx="2753088" cy="46891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kern="100" dirty="0">
                <a:effectLst/>
                <a:latin typeface="Montserrat" panose="00000500000000000000" pitchFamily="2" charset="0"/>
                <a:ea typeface="Aptos" panose="020B0004020202020204" pitchFamily="34" charset="0"/>
                <a:cs typeface="Times New Roman" panose="02020603050405020304" pitchFamily="18" charset="0"/>
              </a:rPr>
              <a:t>Activity B</a:t>
            </a:r>
            <a:endParaRPr lang="en-GB" dirty="0">
              <a:solidFill>
                <a:schemeClr val="dk1"/>
              </a:solidFill>
              <a:latin typeface="Montserrat" panose="00000500000000000000" pitchFamily="2" charset="0"/>
              <a:ea typeface="Montserrat Medium"/>
              <a:cs typeface="Montserrat Medium"/>
              <a:sym typeface="Montserrat Medium"/>
            </a:endParaRPr>
          </a:p>
        </p:txBody>
      </p:sp>
      <p:grpSp>
        <p:nvGrpSpPr>
          <p:cNvPr id="100" name="Group 99">
            <a:extLst>
              <a:ext uri="{FF2B5EF4-FFF2-40B4-BE49-F238E27FC236}">
                <a16:creationId xmlns:a16="http://schemas.microsoft.com/office/drawing/2014/main" id="{F2B63883-8CAC-DE28-D6FD-FABE60A8AB94}"/>
              </a:ext>
            </a:extLst>
          </p:cNvPr>
          <p:cNvGrpSpPr/>
          <p:nvPr/>
        </p:nvGrpSpPr>
        <p:grpSpPr>
          <a:xfrm>
            <a:off x="-2389817" y="-157776"/>
            <a:ext cx="3536973" cy="16382144"/>
            <a:chOff x="-2126387" y="-8825546"/>
            <a:chExt cx="3536973" cy="16382144"/>
          </a:xfrm>
        </p:grpSpPr>
        <p:sp>
          <p:nvSpPr>
            <p:cNvPr id="101" name="Freeform 6">
              <a:extLst>
                <a:ext uri="{FF2B5EF4-FFF2-40B4-BE49-F238E27FC236}">
                  <a16:creationId xmlns:a16="http://schemas.microsoft.com/office/drawing/2014/main" id="{7E2F081A-34BC-D5BF-C746-FAAF4ED08954}"/>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2" name="Freeform 7">
              <a:extLst>
                <a:ext uri="{FF2B5EF4-FFF2-40B4-BE49-F238E27FC236}">
                  <a16:creationId xmlns:a16="http://schemas.microsoft.com/office/drawing/2014/main" id="{1A48157A-DEC8-64F8-DF91-28EEBCE25DF6}"/>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03" name="Freeform 8">
              <a:extLst>
                <a:ext uri="{FF2B5EF4-FFF2-40B4-BE49-F238E27FC236}">
                  <a16:creationId xmlns:a16="http://schemas.microsoft.com/office/drawing/2014/main" id="{E97EA478-9FA3-2B91-03A0-A7B293409B04}"/>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5" name="Freeform 11">
              <a:extLst>
                <a:ext uri="{FF2B5EF4-FFF2-40B4-BE49-F238E27FC236}">
                  <a16:creationId xmlns:a16="http://schemas.microsoft.com/office/drawing/2014/main" id="{2EF25C2E-3967-C5A4-0483-BF5AA44EFD08}"/>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06" name="Freeform 12">
              <a:extLst>
                <a:ext uri="{FF2B5EF4-FFF2-40B4-BE49-F238E27FC236}">
                  <a16:creationId xmlns:a16="http://schemas.microsoft.com/office/drawing/2014/main" id="{372F6349-F2E9-3A4D-8816-422081789AC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7" name="Freeform 13">
              <a:extLst>
                <a:ext uri="{FF2B5EF4-FFF2-40B4-BE49-F238E27FC236}">
                  <a16:creationId xmlns:a16="http://schemas.microsoft.com/office/drawing/2014/main" id="{3BD36D95-B0BF-F861-6B89-E32CD1E1D1A5}"/>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18" name="Freeform 14">
              <a:extLst>
                <a:ext uri="{FF2B5EF4-FFF2-40B4-BE49-F238E27FC236}">
                  <a16:creationId xmlns:a16="http://schemas.microsoft.com/office/drawing/2014/main" id="{29BA4403-970A-817A-2DA8-BCC95FB1462D}"/>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19" name="Freeform 16">
              <a:extLst>
                <a:ext uri="{FF2B5EF4-FFF2-40B4-BE49-F238E27FC236}">
                  <a16:creationId xmlns:a16="http://schemas.microsoft.com/office/drawing/2014/main" id="{EE07E359-780C-692D-C740-EEAE73E7F01D}"/>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0" name="Freeform 18">
              <a:extLst>
                <a:ext uri="{FF2B5EF4-FFF2-40B4-BE49-F238E27FC236}">
                  <a16:creationId xmlns:a16="http://schemas.microsoft.com/office/drawing/2014/main" id="{12153123-D952-714E-538C-F35ADA5D1E52}"/>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1" name="Freeform 20">
              <a:extLst>
                <a:ext uri="{FF2B5EF4-FFF2-40B4-BE49-F238E27FC236}">
                  <a16:creationId xmlns:a16="http://schemas.microsoft.com/office/drawing/2014/main" id="{81413F74-6151-83DF-2D90-5A4B4323CFDA}"/>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2" name="Freeform 22">
              <a:extLst>
                <a:ext uri="{FF2B5EF4-FFF2-40B4-BE49-F238E27FC236}">
                  <a16:creationId xmlns:a16="http://schemas.microsoft.com/office/drawing/2014/main" id="{92D34B15-9BED-71D8-E467-247527661051}"/>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3" name="Freeform 23">
              <a:extLst>
                <a:ext uri="{FF2B5EF4-FFF2-40B4-BE49-F238E27FC236}">
                  <a16:creationId xmlns:a16="http://schemas.microsoft.com/office/drawing/2014/main" id="{76BA39B7-1505-9CC8-066F-B257807BF19A}"/>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4" name="Freeform 24">
              <a:extLst>
                <a:ext uri="{FF2B5EF4-FFF2-40B4-BE49-F238E27FC236}">
                  <a16:creationId xmlns:a16="http://schemas.microsoft.com/office/drawing/2014/main" id="{E60C7BEF-B390-81ED-42C9-91199BD7C94E}"/>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25" name="Freeform 27">
              <a:extLst>
                <a:ext uri="{FF2B5EF4-FFF2-40B4-BE49-F238E27FC236}">
                  <a16:creationId xmlns:a16="http://schemas.microsoft.com/office/drawing/2014/main" id="{8979CB0E-B756-E943-C405-ABA27C1E1B45}"/>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6" name="Freeform 31">
              <a:extLst>
                <a:ext uri="{FF2B5EF4-FFF2-40B4-BE49-F238E27FC236}">
                  <a16:creationId xmlns:a16="http://schemas.microsoft.com/office/drawing/2014/main" id="{33A49625-8319-9F89-C3FB-4A99A6493735}"/>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27" name="Freeform 32">
              <a:extLst>
                <a:ext uri="{FF2B5EF4-FFF2-40B4-BE49-F238E27FC236}">
                  <a16:creationId xmlns:a16="http://schemas.microsoft.com/office/drawing/2014/main" id="{9200D019-ADBE-B6B9-4465-7E825E81D973}"/>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28" name="Freeform 34">
              <a:extLst>
                <a:ext uri="{FF2B5EF4-FFF2-40B4-BE49-F238E27FC236}">
                  <a16:creationId xmlns:a16="http://schemas.microsoft.com/office/drawing/2014/main" id="{65FDFADE-F98B-F960-AFFD-0BE9E0DEFD12}"/>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29" name="Freeform 36">
              <a:extLst>
                <a:ext uri="{FF2B5EF4-FFF2-40B4-BE49-F238E27FC236}">
                  <a16:creationId xmlns:a16="http://schemas.microsoft.com/office/drawing/2014/main" id="{308AD6FE-15D5-AC67-8EF3-C9CBC36893CC}"/>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0" name="Freeform 6">
              <a:extLst>
                <a:ext uri="{FF2B5EF4-FFF2-40B4-BE49-F238E27FC236}">
                  <a16:creationId xmlns:a16="http://schemas.microsoft.com/office/drawing/2014/main" id="{4B1A84A6-725A-6056-1CDE-926D138DC362}"/>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1" name="Freeform 7">
              <a:extLst>
                <a:ext uri="{FF2B5EF4-FFF2-40B4-BE49-F238E27FC236}">
                  <a16:creationId xmlns:a16="http://schemas.microsoft.com/office/drawing/2014/main" id="{02BCB85E-AECE-FF4F-09DA-EAB06C84321C}"/>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2" name="Freeform 8">
              <a:extLst>
                <a:ext uri="{FF2B5EF4-FFF2-40B4-BE49-F238E27FC236}">
                  <a16:creationId xmlns:a16="http://schemas.microsoft.com/office/drawing/2014/main" id="{9F160AC2-4A45-9B7D-C550-9458B4978AE8}"/>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3" name="Freeform 11">
              <a:extLst>
                <a:ext uri="{FF2B5EF4-FFF2-40B4-BE49-F238E27FC236}">
                  <a16:creationId xmlns:a16="http://schemas.microsoft.com/office/drawing/2014/main" id="{FE428C55-691E-9F9B-BE40-F91E92BA3148}"/>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34" name="Freeform 12">
              <a:extLst>
                <a:ext uri="{FF2B5EF4-FFF2-40B4-BE49-F238E27FC236}">
                  <a16:creationId xmlns:a16="http://schemas.microsoft.com/office/drawing/2014/main" id="{37CA6CB3-F276-0EC4-C577-02F48379C75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5" name="Freeform 13">
              <a:extLst>
                <a:ext uri="{FF2B5EF4-FFF2-40B4-BE49-F238E27FC236}">
                  <a16:creationId xmlns:a16="http://schemas.microsoft.com/office/drawing/2014/main" id="{C02AC5F2-F202-9679-35A6-FDE0F1F6FDCB}"/>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6" name="Freeform 14">
              <a:extLst>
                <a:ext uri="{FF2B5EF4-FFF2-40B4-BE49-F238E27FC236}">
                  <a16:creationId xmlns:a16="http://schemas.microsoft.com/office/drawing/2014/main" id="{927A092E-624D-743B-090F-91154FCCAEA8}"/>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7" name="Freeform 16">
              <a:extLst>
                <a:ext uri="{FF2B5EF4-FFF2-40B4-BE49-F238E27FC236}">
                  <a16:creationId xmlns:a16="http://schemas.microsoft.com/office/drawing/2014/main" id="{67B90546-E2FA-1261-A2AF-67D5A0219052}"/>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38" name="Freeform 18">
              <a:extLst>
                <a:ext uri="{FF2B5EF4-FFF2-40B4-BE49-F238E27FC236}">
                  <a16:creationId xmlns:a16="http://schemas.microsoft.com/office/drawing/2014/main" id="{6C8932E5-EE61-11FC-3834-1B899FFABBCF}"/>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39" name="Freeform 20">
              <a:extLst>
                <a:ext uri="{FF2B5EF4-FFF2-40B4-BE49-F238E27FC236}">
                  <a16:creationId xmlns:a16="http://schemas.microsoft.com/office/drawing/2014/main" id="{F7BFCDA6-6260-8C6B-A808-B03FF86DAD53}"/>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0" name="Freeform 22">
              <a:extLst>
                <a:ext uri="{FF2B5EF4-FFF2-40B4-BE49-F238E27FC236}">
                  <a16:creationId xmlns:a16="http://schemas.microsoft.com/office/drawing/2014/main" id="{510913F4-AAFD-421F-6FD6-6BC7A208939A}"/>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1" name="Freeform 23">
              <a:extLst>
                <a:ext uri="{FF2B5EF4-FFF2-40B4-BE49-F238E27FC236}">
                  <a16:creationId xmlns:a16="http://schemas.microsoft.com/office/drawing/2014/main" id="{1D383B17-14F6-0B47-EE54-677577211ABE}"/>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2" name="Freeform 24">
              <a:extLst>
                <a:ext uri="{FF2B5EF4-FFF2-40B4-BE49-F238E27FC236}">
                  <a16:creationId xmlns:a16="http://schemas.microsoft.com/office/drawing/2014/main" id="{985657BF-2267-9FDC-B3BE-70E3DCCABBE2}"/>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3" name="Freeform 26">
              <a:extLst>
                <a:ext uri="{FF2B5EF4-FFF2-40B4-BE49-F238E27FC236}">
                  <a16:creationId xmlns:a16="http://schemas.microsoft.com/office/drawing/2014/main" id="{41AB30D3-6D4A-7A51-C9C1-88EB18E0381E}"/>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4" name="Freeform 27">
              <a:extLst>
                <a:ext uri="{FF2B5EF4-FFF2-40B4-BE49-F238E27FC236}">
                  <a16:creationId xmlns:a16="http://schemas.microsoft.com/office/drawing/2014/main" id="{BC676667-5B0A-40DF-ED1A-71E8F882BEDA}"/>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5" name="Freeform 29">
              <a:extLst>
                <a:ext uri="{FF2B5EF4-FFF2-40B4-BE49-F238E27FC236}">
                  <a16:creationId xmlns:a16="http://schemas.microsoft.com/office/drawing/2014/main" id="{819C6252-13D3-CB8F-0975-0D4FDB7E95BE}"/>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6" name="Freeform 31">
              <a:extLst>
                <a:ext uri="{FF2B5EF4-FFF2-40B4-BE49-F238E27FC236}">
                  <a16:creationId xmlns:a16="http://schemas.microsoft.com/office/drawing/2014/main" id="{9F37EC99-C2F4-9BEF-1998-00E0D692AC8F}"/>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sp>
          <p:nvSpPr>
            <p:cNvPr id="147" name="Freeform 32">
              <a:extLst>
                <a:ext uri="{FF2B5EF4-FFF2-40B4-BE49-F238E27FC236}">
                  <a16:creationId xmlns:a16="http://schemas.microsoft.com/office/drawing/2014/main" id="{E88D86C0-4DD0-5763-F830-08AC5EF758EE}"/>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48" name="Freeform 37">
              <a:extLst>
                <a:ext uri="{FF2B5EF4-FFF2-40B4-BE49-F238E27FC236}">
                  <a16:creationId xmlns:a16="http://schemas.microsoft.com/office/drawing/2014/main" id="{ED50CA54-29C7-08FB-8E54-B94AD5382F15}"/>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GB"/>
            </a:p>
          </p:txBody>
        </p:sp>
        <p:sp>
          <p:nvSpPr>
            <p:cNvPr id="149" name="Freeform 23">
              <a:extLst>
                <a:ext uri="{FF2B5EF4-FFF2-40B4-BE49-F238E27FC236}">
                  <a16:creationId xmlns:a16="http://schemas.microsoft.com/office/drawing/2014/main" id="{F752F9D2-D49C-A2B8-5A35-263AF6D5CC7C}"/>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GB"/>
            </a:p>
          </p:txBody>
        </p:sp>
      </p:grpSp>
      <p:sp>
        <p:nvSpPr>
          <p:cNvPr id="5" name="Google Shape;121;p15">
            <a:extLst>
              <a:ext uri="{FF2B5EF4-FFF2-40B4-BE49-F238E27FC236}">
                <a16:creationId xmlns:a16="http://schemas.microsoft.com/office/drawing/2014/main" id="{1368BD2A-E2E0-26AB-4DD8-7045E7B543B9}"/>
              </a:ext>
            </a:extLst>
          </p:cNvPr>
          <p:cNvSpPr txBox="1"/>
          <p:nvPr/>
        </p:nvSpPr>
        <p:spPr>
          <a:xfrm>
            <a:off x="4203915" y="1413606"/>
            <a:ext cx="5132401" cy="5111563"/>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rPr>
              <a:t>Thinking about our class discussion, what examples of nature can you find in your playground? </a:t>
            </a:r>
          </a:p>
          <a:p>
            <a:pPr lvl="0">
              <a:lnSpc>
                <a:spcPct val="107000"/>
              </a:lnSpc>
              <a:spcAft>
                <a:spcPts val="800"/>
              </a:spcAft>
            </a:pPr>
            <a:endPar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nSpc>
                <a:spcPct val="107000"/>
              </a:lnSpc>
              <a:spcAft>
                <a:spcPts val="800"/>
              </a:spcAft>
            </a:pPr>
            <a:r>
              <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rPr>
              <a:t>Think about</a:t>
            </a:r>
          </a:p>
          <a:p>
            <a:pPr marL="342900" lvl="0" indent="-342900">
              <a:lnSpc>
                <a:spcPct val="107000"/>
              </a:lnSpc>
              <a:spcAft>
                <a:spcPts val="800"/>
              </a:spcAft>
              <a:buFontTx/>
              <a:buChar char="-"/>
            </a:pPr>
            <a:r>
              <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rPr>
              <a:t>Bigger plants and trees</a:t>
            </a:r>
          </a:p>
          <a:p>
            <a:pPr marL="342900" lvl="0" indent="-342900">
              <a:lnSpc>
                <a:spcPct val="107000"/>
              </a:lnSpc>
              <a:spcAft>
                <a:spcPts val="800"/>
              </a:spcAft>
              <a:buFontTx/>
              <a:buChar char="-"/>
            </a:pPr>
            <a:r>
              <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rPr>
              <a:t>Smaller, hidden examples of nature</a:t>
            </a:r>
          </a:p>
          <a:p>
            <a:pPr lvl="0">
              <a:lnSpc>
                <a:spcPct val="107000"/>
              </a:lnSpc>
              <a:spcAft>
                <a:spcPts val="800"/>
              </a:spcAft>
            </a:pPr>
            <a:endPar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endParaRPr>
          </a:p>
          <a:p>
            <a:pPr lvl="0">
              <a:lnSpc>
                <a:spcPct val="107000"/>
              </a:lnSpc>
              <a:spcAft>
                <a:spcPts val="800"/>
              </a:spcAft>
            </a:pPr>
            <a:r>
              <a:rPr lang="en-GB" sz="2400" kern="100" dirty="0">
                <a:solidFill>
                  <a:schemeClr val="dk1"/>
                </a:solidFill>
                <a:latin typeface="Montserrat" panose="00000500000000000000" pitchFamily="2" charset="0"/>
                <a:ea typeface="Montserrat Medium"/>
                <a:cs typeface="Times New Roman" panose="02020603050405020304" pitchFamily="18" charset="0"/>
                <a:sym typeface="Montserrat Medium"/>
              </a:rPr>
              <a:t>Most unusual find wins! </a:t>
            </a:r>
          </a:p>
        </p:txBody>
      </p:sp>
      <p:sp>
        <p:nvSpPr>
          <p:cNvPr id="10" name="Freeform 7">
            <a:extLst>
              <a:ext uri="{FF2B5EF4-FFF2-40B4-BE49-F238E27FC236}">
                <a16:creationId xmlns:a16="http://schemas.microsoft.com/office/drawing/2014/main" id="{0A6BDC5D-63EF-D622-2394-4388556BD8BF}"/>
              </a:ext>
            </a:extLst>
          </p:cNvPr>
          <p:cNvSpPr/>
          <p:nvPr/>
        </p:nvSpPr>
        <p:spPr>
          <a:xfrm>
            <a:off x="9244439" y="3209904"/>
            <a:ext cx="2377889" cy="3134579"/>
          </a:xfrm>
          <a:custGeom>
            <a:avLst/>
            <a:gdLst/>
            <a:ahLst/>
            <a:cxnLst/>
            <a:rect l="l" t="t" r="r" b="b"/>
            <a:pathLst>
              <a:path w="4430218" h="3322663">
                <a:moveTo>
                  <a:pt x="0" y="0"/>
                </a:moveTo>
                <a:lnTo>
                  <a:pt x="4430218" y="0"/>
                </a:lnTo>
                <a:lnTo>
                  <a:pt x="4430218" y="3322664"/>
                </a:lnTo>
                <a:lnTo>
                  <a:pt x="0" y="3322664"/>
                </a:lnTo>
                <a:lnTo>
                  <a:pt x="0" y="0"/>
                </a:lnTo>
                <a:close/>
              </a:path>
            </a:pathLst>
          </a:custGeom>
          <a:blipFill>
            <a:blip r:embed="rId17"/>
            <a:stretch>
              <a:fillRect l="-21427" r="-50117"/>
            </a:stretch>
          </a:blipFill>
        </p:spPr>
        <p:txBody>
          <a:bodyPr/>
          <a:lstStyle/>
          <a:p>
            <a:endParaRPr lang="en-GB"/>
          </a:p>
        </p:txBody>
      </p:sp>
    </p:spTree>
    <p:extLst>
      <p:ext uri="{BB962C8B-B14F-4D97-AF65-F5344CB8AC3E}">
        <p14:creationId xmlns:p14="http://schemas.microsoft.com/office/powerpoint/2010/main" val="2891436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2">
            <a:alphaModFix/>
          </a:blip>
          <a:stretch>
            <a:fillRect/>
          </a:stretch>
        </p:blipFill>
        <p:spPr>
          <a:xfrm>
            <a:off x="1646503" y="1352704"/>
            <a:ext cx="1344923" cy="519693"/>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3">
            <a:alphaModFix/>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4">
            <a:alphaModFix/>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5">
            <a:alphaModFix/>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6">
            <a:alphaModFix/>
          </a:blip>
          <a:stretch>
            <a:fillRect/>
          </a:stretch>
        </p:blipFill>
        <p:spPr>
          <a:xfrm>
            <a:off x="1728238" y="4777195"/>
            <a:ext cx="1246600" cy="458596"/>
          </a:xfrm>
          <a:prstGeom prst="rect">
            <a:avLst/>
          </a:prstGeom>
          <a:noFill/>
          <a:ln>
            <a:noFill/>
          </a:ln>
        </p:spPr>
      </p:pic>
      <p:sp>
        <p:nvSpPr>
          <p:cNvPr id="8" name="Rectangle 7">
            <a:extLst>
              <a:ext uri="{FF2B5EF4-FFF2-40B4-BE49-F238E27FC236}">
                <a16:creationId xmlns:a16="http://schemas.microsoft.com/office/drawing/2014/main" id="{6B83B77E-3437-DC7E-41C0-7E16F4255FD8}"/>
              </a:ext>
            </a:extLst>
          </p:cNvPr>
          <p:cNvSpPr/>
          <p:nvPr/>
        </p:nvSpPr>
        <p:spPr>
          <a:xfrm>
            <a:off x="3827542" y="686022"/>
            <a:ext cx="7562623" cy="642277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Rectangle 9">
            <a:extLst>
              <a:ext uri="{FF2B5EF4-FFF2-40B4-BE49-F238E27FC236}">
                <a16:creationId xmlns:a16="http://schemas.microsoft.com/office/drawing/2014/main" id="{CA996614-7306-A892-CFB4-D1D6F755131A}"/>
              </a:ext>
            </a:extLst>
          </p:cNvPr>
          <p:cNvSpPr/>
          <p:nvPr/>
        </p:nvSpPr>
        <p:spPr>
          <a:xfrm rot="506152">
            <a:off x="8499438" y="2510850"/>
            <a:ext cx="3120539" cy="4886740"/>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Google Shape;121;p15">
            <a:extLst>
              <a:ext uri="{FF2B5EF4-FFF2-40B4-BE49-F238E27FC236}">
                <a16:creationId xmlns:a16="http://schemas.microsoft.com/office/drawing/2014/main" id="{E67F8557-313A-4DD7-8BB3-D4371BBF4582}"/>
              </a:ext>
            </a:extLst>
          </p:cNvPr>
          <p:cNvSpPr txBox="1"/>
          <p:nvPr/>
        </p:nvSpPr>
        <p:spPr>
          <a:xfrm>
            <a:off x="4070456" y="2024433"/>
            <a:ext cx="4439644"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Title: </a:t>
            </a:r>
          </a:p>
          <a:p>
            <a:pPr marL="0" lvl="0" indent="0" rtl="0">
              <a:lnSpc>
                <a:spcPct val="115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Our Tower</a:t>
            </a:r>
          </a:p>
          <a:p>
            <a:pPr marL="0" lvl="0" indent="0" rtl="0">
              <a:lnSpc>
                <a:spcPct val="115000"/>
              </a:lnSpc>
              <a:spcBef>
                <a:spcPts val="0"/>
              </a:spcBef>
              <a:spcAft>
                <a:spcPts val="0"/>
              </a:spcAft>
              <a:buNone/>
            </a:pPr>
            <a:endParaRPr lang="en-GB" sz="2500" dirty="0">
              <a:solidFill>
                <a:srgbClr val="EE9A2B"/>
              </a:solidFill>
              <a:latin typeface="Playfair Display"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500" dirty="0">
                <a:solidFill>
                  <a:srgbClr val="EE9A2B"/>
                </a:solidFill>
                <a:latin typeface="Playfair Display" panose="00000500000000000000" pitchFamily="2" charset="0"/>
                <a:ea typeface="Montserrat Medium"/>
                <a:cs typeface="Montserrat Medium"/>
                <a:sym typeface="Montserrat Medium"/>
              </a:rPr>
              <a:t>Author and illustrator: </a:t>
            </a:r>
          </a:p>
          <a:p>
            <a:pPr marL="0" lvl="0" indent="0" rtl="0">
              <a:lnSpc>
                <a:spcPct val="115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Joseph Coelho</a:t>
            </a:r>
          </a:p>
          <a:p>
            <a:pPr marL="0" lvl="0" indent="0" rtl="0">
              <a:lnSpc>
                <a:spcPct val="115000"/>
              </a:lnSpc>
              <a:spcBef>
                <a:spcPts val="0"/>
              </a:spcBef>
              <a:spcAft>
                <a:spcPts val="0"/>
              </a:spcAft>
              <a:buNone/>
            </a:pPr>
            <a:r>
              <a:rPr lang="en-GB" sz="2500" dirty="0">
                <a:solidFill>
                  <a:schemeClr val="dk1"/>
                </a:solidFill>
                <a:latin typeface="Montserrat" panose="00000500000000000000" pitchFamily="2" charset="0"/>
                <a:ea typeface="Montserrat Medium"/>
                <a:cs typeface="Montserrat Medium"/>
                <a:sym typeface="Montserrat Medium"/>
              </a:rPr>
              <a:t>Richard Johnson</a:t>
            </a:r>
          </a:p>
        </p:txBody>
      </p:sp>
      <p:sp>
        <p:nvSpPr>
          <p:cNvPr id="14" name="Freeform 5">
            <a:extLst>
              <a:ext uri="{FF2B5EF4-FFF2-40B4-BE49-F238E27FC236}">
                <a16:creationId xmlns:a16="http://schemas.microsoft.com/office/drawing/2014/main" id="{2CED58E5-514F-F601-E289-43F7BCCF7371}"/>
              </a:ext>
            </a:extLst>
          </p:cNvPr>
          <p:cNvSpPr/>
          <p:nvPr/>
        </p:nvSpPr>
        <p:spPr>
          <a:xfrm rot="11391965">
            <a:off x="9625413" y="2333343"/>
            <a:ext cx="1628364" cy="444638"/>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sp>
        <p:nvSpPr>
          <p:cNvPr id="16" name="TextBox 15">
            <a:extLst>
              <a:ext uri="{FF2B5EF4-FFF2-40B4-BE49-F238E27FC236}">
                <a16:creationId xmlns:a16="http://schemas.microsoft.com/office/drawing/2014/main" id="{F9E28E6B-3DBF-E6BF-DD81-CF1A462D9CC4}"/>
              </a:ext>
            </a:extLst>
          </p:cNvPr>
          <p:cNvSpPr txBox="1"/>
          <p:nvPr/>
        </p:nvSpPr>
        <p:spPr>
          <a:xfrm>
            <a:off x="4091340" y="1179828"/>
            <a:ext cx="2255746"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Our Book</a:t>
            </a:r>
            <a:endParaRPr lang="en-GB" sz="3600" b="1">
              <a:solidFill>
                <a:srgbClr val="313E53"/>
              </a:solidFill>
              <a:latin typeface="Playfair Display" panose="00000500000000000000" pitchFamily="2" charset="0"/>
            </a:endParaRPr>
          </a:p>
        </p:txBody>
      </p:sp>
      <p:pic>
        <p:nvPicPr>
          <p:cNvPr id="17" name="Google Shape;119;p15">
            <a:extLst>
              <a:ext uri="{FF2B5EF4-FFF2-40B4-BE49-F238E27FC236}">
                <a16:creationId xmlns:a16="http://schemas.microsoft.com/office/drawing/2014/main" id="{1889BE0A-8A44-8EC9-04B1-271D5EFE85AC}"/>
              </a:ext>
            </a:extLst>
          </p:cNvPr>
          <p:cNvPicPr preferRelativeResize="0"/>
          <p:nvPr/>
        </p:nvPicPr>
        <p:blipFill>
          <a:blip r:embed="rId9">
            <a:alphaModFix/>
          </a:blip>
          <a:stretch>
            <a:fillRect/>
          </a:stretch>
        </p:blipFill>
        <p:spPr>
          <a:xfrm>
            <a:off x="4179479" y="1803632"/>
            <a:ext cx="2316184" cy="68765"/>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276040" y="-7840049"/>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grpSp>
      <p:pic>
        <p:nvPicPr>
          <p:cNvPr id="9" name="Picture 8">
            <a:extLst>
              <a:ext uri="{FF2B5EF4-FFF2-40B4-BE49-F238E27FC236}">
                <a16:creationId xmlns:a16="http://schemas.microsoft.com/office/drawing/2014/main" id="{534C0392-A607-9166-B487-1C53F3EAE2B0}"/>
              </a:ext>
            </a:extLst>
          </p:cNvPr>
          <p:cNvPicPr>
            <a:picLocks noChangeAspect="1"/>
          </p:cNvPicPr>
          <p:nvPr/>
        </p:nvPicPr>
        <p:blipFill>
          <a:blip r:embed="rId18"/>
          <a:stretch>
            <a:fillRect/>
          </a:stretch>
        </p:blipFill>
        <p:spPr>
          <a:xfrm rot="529782">
            <a:off x="8728395" y="2956824"/>
            <a:ext cx="2752916" cy="3155783"/>
          </a:xfrm>
          <a:prstGeom prst="rect">
            <a:avLst/>
          </a:prstGeom>
        </p:spPr>
      </p:pic>
    </p:spTree>
    <p:extLst>
      <p:ext uri="{BB962C8B-B14F-4D97-AF65-F5344CB8AC3E}">
        <p14:creationId xmlns:p14="http://schemas.microsoft.com/office/powerpoint/2010/main" val="18124694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blip>
          <a:stretch>
            <a:fillRect/>
          </a:stretch>
        </p:blipFill>
        <p:spPr>
          <a:xfrm>
            <a:off x="1646503" y="1352704"/>
            <a:ext cx="1522858" cy="565486"/>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0515"/>
            <a:ext cx="1344922" cy="565486"/>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5029607"/>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5" name="Rectangle 4">
            <a:extLst>
              <a:ext uri="{FF2B5EF4-FFF2-40B4-BE49-F238E27FC236}">
                <a16:creationId xmlns:a16="http://schemas.microsoft.com/office/drawing/2014/main" id="{5BAF6253-F264-24D0-A4F9-AE9AA17A0D97}"/>
              </a:ext>
            </a:extLst>
          </p:cNvPr>
          <p:cNvSpPr/>
          <p:nvPr/>
        </p:nvSpPr>
        <p:spPr>
          <a:xfrm>
            <a:off x="4365208" y="204204"/>
            <a:ext cx="7602961" cy="696871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2" name="Google Shape;121;p15">
            <a:extLst>
              <a:ext uri="{FF2B5EF4-FFF2-40B4-BE49-F238E27FC236}">
                <a16:creationId xmlns:a16="http://schemas.microsoft.com/office/drawing/2014/main" id="{E9F75631-33D1-12AA-B150-0E1A6937DDAC}"/>
              </a:ext>
            </a:extLst>
          </p:cNvPr>
          <p:cNvSpPr txBox="1"/>
          <p:nvPr/>
        </p:nvSpPr>
        <p:spPr>
          <a:xfrm>
            <a:off x="4623249" y="1521309"/>
            <a:ext cx="6997929" cy="3025773"/>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GB" sz="2000" dirty="0">
                <a:solidFill>
                  <a:srgbClr val="313E53"/>
                </a:solidFill>
                <a:latin typeface="Montserrat" panose="00000500000000000000" pitchFamily="2" charset="0"/>
                <a:ea typeface="Montserrat Medium"/>
                <a:cs typeface="Montserrat Medium"/>
                <a:sym typeface="Montserrat Medium"/>
              </a:rPr>
              <a:t>Let’s spend a few minutes getting ready for our lesson. </a:t>
            </a:r>
          </a:p>
          <a:p>
            <a:pPr marL="0" lvl="0" indent="0" rtl="0">
              <a:lnSpc>
                <a:spcPct val="115000"/>
              </a:lnSpc>
              <a:spcBef>
                <a:spcPts val="0"/>
              </a:spcBef>
              <a:spcAft>
                <a:spcPts val="0"/>
              </a:spcAft>
              <a:buNone/>
            </a:pPr>
            <a:endParaRPr lang="en-GB" sz="20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000" dirty="0">
                <a:solidFill>
                  <a:srgbClr val="313E53"/>
                </a:solidFill>
                <a:latin typeface="Montserrat" panose="00000500000000000000" pitchFamily="2" charset="0"/>
                <a:ea typeface="Montserrat Medium"/>
                <a:cs typeface="Montserrat Medium"/>
                <a:sym typeface="Montserrat Medium"/>
              </a:rPr>
              <a:t>Stand tall like a tower</a:t>
            </a:r>
          </a:p>
          <a:p>
            <a:pPr marL="0" lvl="0" indent="0" rtl="0">
              <a:lnSpc>
                <a:spcPct val="115000"/>
              </a:lnSpc>
              <a:spcBef>
                <a:spcPts val="0"/>
              </a:spcBef>
              <a:spcAft>
                <a:spcPts val="0"/>
              </a:spcAft>
              <a:buNone/>
            </a:pPr>
            <a:endParaRPr lang="en-GB" sz="20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000" dirty="0">
                <a:solidFill>
                  <a:srgbClr val="313E53"/>
                </a:solidFill>
                <a:latin typeface="Montserrat" panose="00000500000000000000" pitchFamily="2" charset="0"/>
                <a:ea typeface="Montserrat Medium"/>
                <a:cs typeface="Montserrat Medium"/>
                <a:sym typeface="Montserrat Medium"/>
              </a:rPr>
              <a:t>Take big deep breaths</a:t>
            </a:r>
          </a:p>
          <a:p>
            <a:pPr marL="0" lvl="0" indent="0" rtl="0">
              <a:lnSpc>
                <a:spcPct val="115000"/>
              </a:lnSpc>
              <a:spcBef>
                <a:spcPts val="0"/>
              </a:spcBef>
              <a:spcAft>
                <a:spcPts val="0"/>
              </a:spcAft>
              <a:buNone/>
            </a:pPr>
            <a:endParaRPr lang="en-GB" sz="20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000" dirty="0">
                <a:solidFill>
                  <a:srgbClr val="313E53"/>
                </a:solidFill>
                <a:latin typeface="Montserrat" panose="00000500000000000000" pitchFamily="2" charset="0"/>
                <a:ea typeface="Montserrat Medium"/>
                <a:cs typeface="Montserrat Medium"/>
                <a:sym typeface="Montserrat Medium"/>
              </a:rPr>
              <a:t>Sway like a tree from side to side</a:t>
            </a: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endParaRPr lang="en-GB" sz="2500" dirty="0">
              <a:solidFill>
                <a:srgbClr val="313E53"/>
              </a:solidFill>
              <a:latin typeface="Montserrat" panose="00000500000000000000" pitchFamily="2" charset="0"/>
              <a:ea typeface="Montserrat Medium"/>
              <a:cs typeface="Montserrat Medium"/>
              <a:sym typeface="Montserrat Medium"/>
            </a:endParaRPr>
          </a:p>
        </p:txBody>
      </p:sp>
      <p:sp>
        <p:nvSpPr>
          <p:cNvPr id="15" name="TextBox 14">
            <a:extLst>
              <a:ext uri="{FF2B5EF4-FFF2-40B4-BE49-F238E27FC236}">
                <a16:creationId xmlns:a16="http://schemas.microsoft.com/office/drawing/2014/main" id="{9668C335-D958-351C-EC2E-D5487C6B9736}"/>
              </a:ext>
            </a:extLst>
          </p:cNvPr>
          <p:cNvSpPr txBox="1"/>
          <p:nvPr/>
        </p:nvSpPr>
        <p:spPr>
          <a:xfrm>
            <a:off x="4623249" y="536185"/>
            <a:ext cx="5222905" cy="646331"/>
          </a:xfrm>
          <a:prstGeom prst="rect">
            <a:avLst/>
          </a:prstGeom>
          <a:noFill/>
        </p:spPr>
        <p:txBody>
          <a:bodyPr wrap="none" rtlCol="0">
            <a:spAutoFit/>
          </a:bodyPr>
          <a:lstStyle/>
          <a:p>
            <a:pPr algn="ctr"/>
            <a:r>
              <a:rPr lang="en-GB" sz="3600" b="1" dirty="0">
                <a:solidFill>
                  <a:srgbClr val="313E53"/>
                </a:solidFill>
                <a:latin typeface="Playfair Display" panose="00000500000000000000" pitchFamily="2" charset="0"/>
              </a:rPr>
              <a:t>Tower and Tree Stretch</a:t>
            </a:r>
          </a:p>
        </p:txBody>
      </p:sp>
      <p:pic>
        <p:nvPicPr>
          <p:cNvPr id="18" name="Google Shape;119;p15">
            <a:extLst>
              <a:ext uri="{FF2B5EF4-FFF2-40B4-BE49-F238E27FC236}">
                <a16:creationId xmlns:a16="http://schemas.microsoft.com/office/drawing/2014/main" id="{1E03A795-3EF8-69D3-B267-000090C65329}"/>
              </a:ext>
            </a:extLst>
          </p:cNvPr>
          <p:cNvPicPr preferRelativeResize="0"/>
          <p:nvPr/>
        </p:nvPicPr>
        <p:blipFill>
          <a:blip r:embed="rId16">
            <a:alphaModFix/>
          </a:blip>
          <a:stretch>
            <a:fillRect/>
          </a:stretch>
        </p:blipFill>
        <p:spPr>
          <a:xfrm>
            <a:off x="4682498" y="1188531"/>
            <a:ext cx="3519523" cy="110296"/>
          </a:xfrm>
          <a:prstGeom prst="rect">
            <a:avLst/>
          </a:prstGeom>
          <a:noFill/>
          <a:ln>
            <a:noFill/>
          </a:ln>
        </p:spPr>
      </p:pic>
      <p:sp>
        <p:nvSpPr>
          <p:cNvPr id="44" name="Google Shape;121;p15">
            <a:extLst>
              <a:ext uri="{FF2B5EF4-FFF2-40B4-BE49-F238E27FC236}">
                <a16:creationId xmlns:a16="http://schemas.microsoft.com/office/drawing/2014/main" id="{C89C1343-F546-48AC-1A8B-C7AB7DC96176}"/>
              </a:ext>
            </a:extLst>
          </p:cNvPr>
          <p:cNvSpPr txBox="1"/>
          <p:nvPr/>
        </p:nvSpPr>
        <p:spPr>
          <a:xfrm>
            <a:off x="3086788" y="1467392"/>
            <a:ext cx="1092327"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ettle</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Freeform 2">
            <a:extLst>
              <a:ext uri="{FF2B5EF4-FFF2-40B4-BE49-F238E27FC236}">
                <a16:creationId xmlns:a16="http://schemas.microsoft.com/office/drawing/2014/main" id="{7EFEBD90-EBF3-20F7-3D07-A2AEAEB4721A}"/>
              </a:ext>
            </a:extLst>
          </p:cNvPr>
          <p:cNvSpPr/>
          <p:nvPr/>
        </p:nvSpPr>
        <p:spPr>
          <a:xfrm>
            <a:off x="7550516" y="4607340"/>
            <a:ext cx="1469287" cy="1856183"/>
          </a:xfrm>
          <a:custGeom>
            <a:avLst/>
            <a:gdLst/>
            <a:ahLst/>
            <a:cxnLst/>
            <a:rect l="l" t="t" r="r" b="b"/>
            <a:pathLst>
              <a:path w="2831994" h="3346521">
                <a:moveTo>
                  <a:pt x="0" y="0"/>
                </a:moveTo>
                <a:lnTo>
                  <a:pt x="2831994" y="0"/>
                </a:lnTo>
                <a:lnTo>
                  <a:pt x="2831994" y="3346521"/>
                </a:lnTo>
                <a:lnTo>
                  <a:pt x="0" y="334652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GB"/>
          </a:p>
        </p:txBody>
      </p:sp>
      <p:sp>
        <p:nvSpPr>
          <p:cNvPr id="9" name="Freeform 3">
            <a:extLst>
              <a:ext uri="{FF2B5EF4-FFF2-40B4-BE49-F238E27FC236}">
                <a16:creationId xmlns:a16="http://schemas.microsoft.com/office/drawing/2014/main" id="{D5D2F451-683E-9F14-E1F5-7195ECC53F50}"/>
              </a:ext>
            </a:extLst>
          </p:cNvPr>
          <p:cNvSpPr/>
          <p:nvPr/>
        </p:nvSpPr>
        <p:spPr>
          <a:xfrm>
            <a:off x="9161312" y="4437285"/>
            <a:ext cx="2224301" cy="1972752"/>
          </a:xfrm>
          <a:custGeom>
            <a:avLst/>
            <a:gdLst/>
            <a:ahLst/>
            <a:cxnLst/>
            <a:rect l="l" t="t" r="r" b="b"/>
            <a:pathLst>
              <a:path w="3471796" h="3154995">
                <a:moveTo>
                  <a:pt x="0" y="0"/>
                </a:moveTo>
                <a:lnTo>
                  <a:pt x="3471796" y="0"/>
                </a:lnTo>
                <a:lnTo>
                  <a:pt x="3471796" y="3154995"/>
                </a:lnTo>
                <a:lnTo>
                  <a:pt x="0" y="3154995"/>
                </a:lnTo>
                <a:lnTo>
                  <a:pt x="0" y="0"/>
                </a:lnTo>
                <a:close/>
              </a:path>
            </a:pathLst>
          </a:custGeom>
          <a:blipFill>
            <a:blip r:embed="rId19"/>
            <a:stretch>
              <a:fillRect/>
            </a:stretch>
          </a:blipFill>
        </p:spPr>
        <p:txBody>
          <a:bodyPr/>
          <a:lstStyle/>
          <a:p>
            <a:endParaRPr lang="en-GB"/>
          </a:p>
        </p:txBody>
      </p:sp>
    </p:spTree>
    <p:extLst>
      <p:ext uri="{BB962C8B-B14F-4D97-AF65-F5344CB8AC3E}">
        <p14:creationId xmlns:p14="http://schemas.microsoft.com/office/powerpoint/2010/main" val="40204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blip>
          <a:stretch>
            <a:fillRect/>
          </a:stretch>
        </p:blipFill>
        <p:spPr>
          <a:xfrm>
            <a:off x="1642069" y="2058801"/>
            <a:ext cx="1575534" cy="667200"/>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3353826"/>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22566" y="2161929"/>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a:solidFill>
                  <a:schemeClr val="dk1"/>
                </a:solidFill>
                <a:latin typeface="Playfair Display" panose="00000500000000000000" pitchFamily="2" charset="0"/>
                <a:ea typeface="Montserrat Medium"/>
                <a:cs typeface="Montserrat Medium"/>
                <a:sym typeface="Montserrat Medium"/>
              </a:rPr>
              <a:t>raining</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2F68E704-8308-AB9F-D0C1-249665EB45D4}"/>
              </a:ext>
            </a:extLst>
          </p:cNvPr>
          <p:cNvSpPr/>
          <p:nvPr/>
        </p:nvSpPr>
        <p:spPr>
          <a:xfrm>
            <a:off x="4403387" y="442443"/>
            <a:ext cx="7422853" cy="672119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622B1552-EB5A-9739-5DC0-4EB4C6225F47}"/>
              </a:ext>
            </a:extLst>
          </p:cNvPr>
          <p:cNvSpPr txBox="1"/>
          <p:nvPr/>
        </p:nvSpPr>
        <p:spPr>
          <a:xfrm>
            <a:off x="4611927" y="672185"/>
            <a:ext cx="4926349"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Emotional Vocabulary</a:t>
            </a:r>
            <a:endParaRPr lang="en-GB" sz="3600" b="1">
              <a:solidFill>
                <a:srgbClr val="313E53"/>
              </a:solidFill>
              <a:latin typeface="Playfair Display" panose="00000500000000000000" pitchFamily="2" charset="0"/>
            </a:endParaRPr>
          </a:p>
        </p:txBody>
      </p:sp>
      <p:pic>
        <p:nvPicPr>
          <p:cNvPr id="11" name="Google Shape;119;p15">
            <a:extLst>
              <a:ext uri="{FF2B5EF4-FFF2-40B4-BE49-F238E27FC236}">
                <a16:creationId xmlns:a16="http://schemas.microsoft.com/office/drawing/2014/main" id="{C59D76D3-EEB8-ED95-F1FB-3D6403666626}"/>
              </a:ext>
            </a:extLst>
          </p:cNvPr>
          <p:cNvPicPr preferRelativeResize="0"/>
          <p:nvPr/>
        </p:nvPicPr>
        <p:blipFill>
          <a:blip r:embed="rId16">
            <a:alphaModFix/>
          </a:blip>
          <a:stretch>
            <a:fillRect/>
          </a:stretch>
        </p:blipFill>
        <p:spPr>
          <a:xfrm>
            <a:off x="4664511" y="1315778"/>
            <a:ext cx="3519523" cy="138533"/>
          </a:xfrm>
          <a:prstGeom prst="rect">
            <a:avLst/>
          </a:prstGeom>
          <a:noFill/>
          <a:ln>
            <a:noFill/>
          </a:ln>
        </p:spPr>
      </p:pic>
      <p:grpSp>
        <p:nvGrpSpPr>
          <p:cNvPr id="47" name="Group 46">
            <a:extLst>
              <a:ext uri="{FF2B5EF4-FFF2-40B4-BE49-F238E27FC236}">
                <a16:creationId xmlns:a16="http://schemas.microsoft.com/office/drawing/2014/main" id="{4303E6B4-D965-355B-9A03-2AEF1B4E3173}"/>
              </a:ext>
            </a:extLst>
          </p:cNvPr>
          <p:cNvGrpSpPr/>
          <p:nvPr/>
        </p:nvGrpSpPr>
        <p:grpSpPr>
          <a:xfrm>
            <a:off x="5122475" y="4517264"/>
            <a:ext cx="5946952" cy="1523374"/>
            <a:chOff x="4626324" y="5367027"/>
            <a:chExt cx="5946952" cy="1523374"/>
          </a:xfrm>
        </p:grpSpPr>
        <p:pic>
          <p:nvPicPr>
            <p:cNvPr id="13" name="Picture 12">
              <a:extLst>
                <a:ext uri="{FF2B5EF4-FFF2-40B4-BE49-F238E27FC236}">
                  <a16:creationId xmlns:a16="http://schemas.microsoft.com/office/drawing/2014/main" id="{CBCE6825-0C19-F1DF-528E-1495877A1C82}"/>
                </a:ext>
              </a:extLst>
            </p:cNvPr>
            <p:cNvPicPr>
              <a:picLocks noChangeAspect="1"/>
            </p:cNvPicPr>
            <p:nvPr/>
          </p:nvPicPr>
          <p:blipFill rotWithShape="1">
            <a:blip r:embed="rId17"/>
            <a:srcRect l="73791" b="60634"/>
            <a:stretch/>
          </p:blipFill>
          <p:spPr>
            <a:xfrm>
              <a:off x="8507265" y="5367027"/>
              <a:ext cx="1082708" cy="1468768"/>
            </a:xfrm>
            <a:prstGeom prst="rect">
              <a:avLst/>
            </a:prstGeom>
          </p:spPr>
        </p:pic>
        <p:pic>
          <p:nvPicPr>
            <p:cNvPr id="14" name="Picture 13">
              <a:extLst>
                <a:ext uri="{FF2B5EF4-FFF2-40B4-BE49-F238E27FC236}">
                  <a16:creationId xmlns:a16="http://schemas.microsoft.com/office/drawing/2014/main" id="{C1B9545F-212E-58CD-44AF-73550C06F1F7}"/>
                </a:ext>
              </a:extLst>
            </p:cNvPr>
            <p:cNvPicPr>
              <a:picLocks noChangeAspect="1"/>
            </p:cNvPicPr>
            <p:nvPr/>
          </p:nvPicPr>
          <p:blipFill rotWithShape="1">
            <a:blip r:embed="rId18"/>
            <a:srcRect l="51154" t="51183" r="27600" b="9629"/>
            <a:stretch/>
          </p:blipFill>
          <p:spPr>
            <a:xfrm rot="597784">
              <a:off x="5713098" y="5466417"/>
              <a:ext cx="872472" cy="1293037"/>
            </a:xfrm>
            <a:prstGeom prst="rect">
              <a:avLst/>
            </a:prstGeom>
          </p:spPr>
        </p:pic>
        <p:pic>
          <p:nvPicPr>
            <p:cNvPr id="16" name="Picture 15">
              <a:extLst>
                <a:ext uri="{FF2B5EF4-FFF2-40B4-BE49-F238E27FC236}">
                  <a16:creationId xmlns:a16="http://schemas.microsoft.com/office/drawing/2014/main" id="{F42909A9-5FC5-1523-C05A-2C5DD473F078}"/>
                </a:ext>
              </a:extLst>
            </p:cNvPr>
            <p:cNvPicPr>
              <a:picLocks noChangeAspect="1"/>
            </p:cNvPicPr>
            <p:nvPr/>
          </p:nvPicPr>
          <p:blipFill rotWithShape="1">
            <a:blip r:embed="rId17"/>
            <a:srcRect l="51967" t="51223" r="28910" b="8921"/>
            <a:stretch/>
          </p:blipFill>
          <p:spPr>
            <a:xfrm rot="644935">
              <a:off x="7638050" y="5482490"/>
              <a:ext cx="821918" cy="1300751"/>
            </a:xfrm>
            <a:prstGeom prst="rect">
              <a:avLst/>
            </a:prstGeom>
          </p:spPr>
        </p:pic>
        <p:pic>
          <p:nvPicPr>
            <p:cNvPr id="17" name="Picture 16">
              <a:extLst>
                <a:ext uri="{FF2B5EF4-FFF2-40B4-BE49-F238E27FC236}">
                  <a16:creationId xmlns:a16="http://schemas.microsoft.com/office/drawing/2014/main" id="{769F6418-E671-9DED-E99F-CE88EEA813DC}"/>
                </a:ext>
              </a:extLst>
            </p:cNvPr>
            <p:cNvPicPr>
              <a:picLocks noChangeAspect="1"/>
            </p:cNvPicPr>
            <p:nvPr/>
          </p:nvPicPr>
          <p:blipFill rotWithShape="1">
            <a:blip r:embed="rId18"/>
            <a:srcRect t="48627" r="74499" b="8291"/>
            <a:stretch/>
          </p:blipFill>
          <p:spPr>
            <a:xfrm rot="21149046">
              <a:off x="9490568" y="5393278"/>
              <a:ext cx="1082708" cy="1497123"/>
            </a:xfrm>
            <a:prstGeom prst="rect">
              <a:avLst/>
            </a:prstGeom>
          </p:spPr>
        </p:pic>
        <p:pic>
          <p:nvPicPr>
            <p:cNvPr id="45" name="Picture 44">
              <a:extLst>
                <a:ext uri="{FF2B5EF4-FFF2-40B4-BE49-F238E27FC236}">
                  <a16:creationId xmlns:a16="http://schemas.microsoft.com/office/drawing/2014/main" id="{88CF35F1-65BB-0973-DF94-16D1B46F1DAE}"/>
                </a:ext>
              </a:extLst>
            </p:cNvPr>
            <p:cNvPicPr>
              <a:picLocks noChangeAspect="1"/>
            </p:cNvPicPr>
            <p:nvPr/>
          </p:nvPicPr>
          <p:blipFill rotWithShape="1">
            <a:blip r:embed="rId17"/>
            <a:srcRect l="-1" r="77605" b="60445"/>
            <a:stretch/>
          </p:blipFill>
          <p:spPr>
            <a:xfrm rot="21215629">
              <a:off x="4626324" y="5433402"/>
              <a:ext cx="940186" cy="1329952"/>
            </a:xfrm>
            <a:prstGeom prst="rect">
              <a:avLst/>
            </a:prstGeom>
          </p:spPr>
        </p:pic>
        <p:pic>
          <p:nvPicPr>
            <p:cNvPr id="46" name="Picture 45">
              <a:extLst>
                <a:ext uri="{FF2B5EF4-FFF2-40B4-BE49-F238E27FC236}">
                  <a16:creationId xmlns:a16="http://schemas.microsoft.com/office/drawing/2014/main" id="{31C5898B-3865-C420-AAE2-B7F022B8FD1F}"/>
                </a:ext>
              </a:extLst>
            </p:cNvPr>
            <p:cNvPicPr>
              <a:picLocks noChangeAspect="1"/>
            </p:cNvPicPr>
            <p:nvPr/>
          </p:nvPicPr>
          <p:blipFill rotWithShape="1">
            <a:blip r:embed="rId18"/>
            <a:srcRect l="75981" b="60769"/>
            <a:stretch/>
          </p:blipFill>
          <p:spPr>
            <a:xfrm rot="21148997">
              <a:off x="6653033" y="5456625"/>
              <a:ext cx="936320" cy="1357952"/>
            </a:xfrm>
            <a:prstGeom prst="rect">
              <a:avLst/>
            </a:prstGeom>
          </p:spPr>
        </p:pic>
      </p:grpSp>
      <p:sp>
        <p:nvSpPr>
          <p:cNvPr id="5" name="Google Shape;121;p15">
            <a:extLst>
              <a:ext uri="{FF2B5EF4-FFF2-40B4-BE49-F238E27FC236}">
                <a16:creationId xmlns:a16="http://schemas.microsoft.com/office/drawing/2014/main" id="{A20669DC-6284-B0B7-FE2F-7580B1FE62FE}"/>
              </a:ext>
            </a:extLst>
          </p:cNvPr>
          <p:cNvSpPr txBox="1"/>
          <p:nvPr/>
        </p:nvSpPr>
        <p:spPr>
          <a:xfrm>
            <a:off x="4593145" y="1675989"/>
            <a:ext cx="6997929" cy="3800392"/>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lang="en-US" sz="2000" dirty="0">
              <a:solidFill>
                <a:srgbClr val="313E53"/>
              </a:solidFill>
              <a:latin typeface="Montserrat" panose="00000500000000000000" pitchFamily="2" charset="0"/>
              <a:ea typeface="Montserrat Medium"/>
              <a:cs typeface="Montserrat Medium"/>
              <a:sym typeface="Montserrat Medium"/>
            </a:endParaRPr>
          </a:p>
          <a:p>
            <a:pPr marL="0" lvl="0" indent="0" rtl="0">
              <a:lnSpc>
                <a:spcPct val="115000"/>
              </a:lnSpc>
              <a:spcBef>
                <a:spcPts val="0"/>
              </a:spcBef>
              <a:spcAft>
                <a:spcPts val="0"/>
              </a:spcAft>
              <a:buNone/>
            </a:pPr>
            <a:r>
              <a:rPr lang="en-GB" sz="2000" dirty="0">
                <a:solidFill>
                  <a:srgbClr val="313E53"/>
                </a:solidFill>
                <a:latin typeface="Montserrat" panose="00000500000000000000" pitchFamily="2" charset="0"/>
                <a:ea typeface="Montserrat Medium"/>
                <a:cs typeface="Montserrat Medium"/>
                <a:sym typeface="Montserrat Medium"/>
              </a:rPr>
              <a:t>Look at the front cover</a:t>
            </a:r>
          </a:p>
          <a:p>
            <a:pPr marL="0" lvl="0" indent="0" rtl="0">
              <a:lnSpc>
                <a:spcPct val="115000"/>
              </a:lnSpc>
              <a:spcBef>
                <a:spcPts val="0"/>
              </a:spcBef>
              <a:spcAft>
                <a:spcPts val="0"/>
              </a:spcAft>
              <a:buNone/>
            </a:pPr>
            <a:endParaRPr lang="en-US" sz="2000" dirty="0">
              <a:solidFill>
                <a:srgbClr val="313E53"/>
              </a:solidFill>
              <a:latin typeface="Montserrat" panose="00000500000000000000" pitchFamily="2" charset="0"/>
              <a:ea typeface="Montserrat Medium"/>
              <a:cs typeface="Montserrat Medium"/>
              <a:sym typeface="Montserrat Medium"/>
            </a:endParaRPr>
          </a:p>
          <a:p>
            <a:pPr marL="342900" lvl="0" indent="-342900" rtl="0">
              <a:lnSpc>
                <a:spcPct val="115000"/>
              </a:lnSpc>
              <a:spcBef>
                <a:spcPts val="0"/>
              </a:spcBef>
              <a:spcAft>
                <a:spcPts val="0"/>
              </a:spcAft>
              <a:buFont typeface="Arial" panose="020B0604020202020204" pitchFamily="34" charset="0"/>
              <a:buChar char="•"/>
            </a:pPr>
            <a:r>
              <a:rPr lang="en-GB" sz="2000" dirty="0">
                <a:solidFill>
                  <a:srgbClr val="313E53"/>
                </a:solidFill>
                <a:latin typeface="Montserrat" panose="00000500000000000000" pitchFamily="2" charset="0"/>
                <a:ea typeface="Montserrat Medium"/>
                <a:cs typeface="Montserrat Medium"/>
                <a:sym typeface="Montserrat Medium"/>
              </a:rPr>
              <a:t>How do you think the girl in the purple coat is feeling? </a:t>
            </a:r>
          </a:p>
          <a:p>
            <a:pPr marL="342900" lvl="0" indent="-342900" rtl="0">
              <a:lnSpc>
                <a:spcPct val="115000"/>
              </a:lnSpc>
              <a:spcBef>
                <a:spcPts val="0"/>
              </a:spcBef>
              <a:spcAft>
                <a:spcPts val="0"/>
              </a:spcAft>
              <a:buFont typeface="Arial" panose="020B0604020202020204" pitchFamily="34" charset="0"/>
              <a:buChar char="•"/>
            </a:pPr>
            <a:r>
              <a:rPr lang="en-GB" sz="2000" dirty="0">
                <a:solidFill>
                  <a:srgbClr val="313E53"/>
                </a:solidFill>
                <a:latin typeface="Montserrat" panose="00000500000000000000" pitchFamily="2" charset="0"/>
                <a:ea typeface="Montserrat Medium"/>
                <a:cs typeface="Montserrat Medium"/>
                <a:sym typeface="Montserrat Medium"/>
              </a:rPr>
              <a:t>What makes you think this?</a:t>
            </a:r>
          </a:p>
        </p:txBody>
      </p:sp>
    </p:spTree>
    <p:extLst>
      <p:ext uri="{BB962C8B-B14F-4D97-AF65-F5344CB8AC3E}">
        <p14:creationId xmlns:p14="http://schemas.microsoft.com/office/powerpoint/2010/main" val="3424430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12F6B-6464-C609-DAA0-F41EB85447C8}"/>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DA12AC88-6068-9291-B35B-5AF7385FCDD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43D87E41-55F9-3CC9-E58F-1CADDF432FE6}"/>
              </a:ext>
            </a:extLst>
          </p:cNvPr>
          <p:cNvPicPr preferRelativeResize="0"/>
          <p:nvPr/>
        </p:nvPicPr>
        <p:blipFill>
          <a:blip r:embed="rId4">
            <a:alphaModFix amt="50000"/>
          </a:blip>
          <a:stretch>
            <a:fillRect/>
          </a:stretch>
        </p:blipFill>
        <p:spPr>
          <a:xfrm>
            <a:off x="1629915" y="3017627"/>
            <a:ext cx="1344923" cy="519693"/>
          </a:xfrm>
          <a:prstGeom prst="rect">
            <a:avLst/>
          </a:prstGeom>
          <a:noFill/>
          <a:ln>
            <a:noFill/>
          </a:ln>
        </p:spPr>
      </p:pic>
      <p:pic>
        <p:nvPicPr>
          <p:cNvPr id="4" name="Google Shape;110;p15">
            <a:extLst>
              <a:ext uri="{FF2B5EF4-FFF2-40B4-BE49-F238E27FC236}">
                <a16:creationId xmlns:a16="http://schemas.microsoft.com/office/drawing/2014/main" id="{66142BE2-0B91-3CCD-BDAF-443FB1500150}"/>
              </a:ext>
            </a:extLst>
          </p:cNvPr>
          <p:cNvPicPr preferRelativeResize="0"/>
          <p:nvPr/>
        </p:nvPicPr>
        <p:blipFill>
          <a:blip r:embed="rId5">
            <a:alphaModFix/>
          </a:blip>
          <a:stretch>
            <a:fillRect/>
          </a:stretch>
        </p:blipFill>
        <p:spPr>
          <a:xfrm>
            <a:off x="1642069" y="2058801"/>
            <a:ext cx="1575534" cy="667200"/>
          </a:xfrm>
          <a:prstGeom prst="rect">
            <a:avLst/>
          </a:prstGeom>
          <a:noFill/>
          <a:ln>
            <a:noFill/>
          </a:ln>
        </p:spPr>
      </p:pic>
      <p:pic>
        <p:nvPicPr>
          <p:cNvPr id="6" name="Google Shape;113;p15">
            <a:extLst>
              <a:ext uri="{FF2B5EF4-FFF2-40B4-BE49-F238E27FC236}">
                <a16:creationId xmlns:a16="http://schemas.microsoft.com/office/drawing/2014/main" id="{3247B693-D14B-961A-05BE-9B8ADE91C96A}"/>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829D502C-524E-3BAC-923D-4F2BAC9695A7}"/>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7D687AD1-C8E4-5F11-AE30-833C1618091F}"/>
              </a:ext>
            </a:extLst>
          </p:cNvPr>
          <p:cNvGrpSpPr/>
          <p:nvPr/>
        </p:nvGrpSpPr>
        <p:grpSpPr>
          <a:xfrm>
            <a:off x="-2389817" y="-3168471"/>
            <a:ext cx="3536973" cy="16382144"/>
            <a:chOff x="-2126387" y="-8825546"/>
            <a:chExt cx="3536973" cy="16382144"/>
          </a:xfrm>
        </p:grpSpPr>
        <p:sp>
          <p:nvSpPr>
            <p:cNvPr id="20" name="Freeform 6">
              <a:extLst>
                <a:ext uri="{FF2B5EF4-FFF2-40B4-BE49-F238E27FC236}">
                  <a16:creationId xmlns:a16="http://schemas.microsoft.com/office/drawing/2014/main" id="{5551756F-A4E3-359F-AA8D-0E081CE8E027}"/>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D35E4253-EC18-6DA5-96AE-204E47463E1C}"/>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1745DA07-5AF8-6116-944F-7D9596D9A233}"/>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C93271F3-62D2-EE49-CF02-3CDAB1037248}"/>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3CA7E5FA-06E6-93AC-146C-64A897E5ABDB}"/>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2C4E4018-6B09-588E-C82A-86F9B09934DB}"/>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4DDE97-F63D-4C62-1AEF-3757271CE52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BC27382B-05C6-B52C-0715-D6015B63D6D7}"/>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20E1A535-A57C-90A3-637F-896B074AC19E}"/>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2D799C86-D77A-7556-361E-CCF6343C8FEE}"/>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8D7F520-FD7E-5CC5-E6F7-3D11F715F2F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2B52FD8C-0635-224C-807E-35E93772FF69}"/>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08F5CF71-B307-D74E-C858-8803C0017469}"/>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43B1FE3F-435F-A692-2316-74E5181C87B1}"/>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E76452F-E863-896A-B596-D0C91BCEF93A}"/>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3EE1BC7D-9C91-9D83-392B-77B5E02BBA33}"/>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03FAE5AA-0B75-5718-2D0B-A24E9EE55203}"/>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2C52FDED-7FDA-FBED-17C8-0AE1E72E6B9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AEFBA917-F8A0-968A-D0D6-D217E28AE01A}"/>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824BBC93-0971-9443-8E9A-D418631A945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9C408F9C-8E76-360A-09AD-25358C62F9A6}"/>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7F439ABB-71A4-8897-E50C-A8803D0F0B2F}"/>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A3BE1027-7AD5-818B-36D6-B3A2DB1C97FA}"/>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68154064-B7AE-8F95-9290-FEE112181084}"/>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7C02A058-C0B4-D2BC-6072-D0D9ACD3A142}"/>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50D20B44-F734-4A21-B5D5-10C26D2218E7}"/>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4C79B1DC-D297-4FC3-18D3-0E76335F3954}"/>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A1AF4BD6-B8FC-EDD7-6A94-5FBB3746C28C}"/>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61CCC4DC-5F64-5AEF-00CD-6F8A5DDA65A1}"/>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9B333D60-CA1B-3FF6-B2E1-F0A558CE3A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F6C333A6-98AD-A7FF-D21E-59DC1F3606F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C10D68C7-358F-19CB-D621-04F9E1362C2A}"/>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78EA0BE0-9386-3DE4-1948-8852365FD85F}"/>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28D5E604-4ABC-DD01-ADA3-9B14C1B7B659}"/>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73244362-12C0-68E0-95C2-2109B2FA081F}"/>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5FA8AEDD-2A56-9672-BD5F-AE5B22C15F95}"/>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45BF388D-E9C3-E7D4-3951-3D4FC241335C}"/>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36A0B31A-31E1-711B-306A-41855AE73C88}"/>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8E4C5418-2582-F75E-0CA2-58E7F33471C0}"/>
              </a:ext>
            </a:extLst>
          </p:cNvPr>
          <p:cNvSpPr txBox="1"/>
          <p:nvPr/>
        </p:nvSpPr>
        <p:spPr>
          <a:xfrm>
            <a:off x="3122566" y="2161929"/>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a:solidFill>
                  <a:schemeClr val="dk1"/>
                </a:solidFill>
                <a:latin typeface="Playfair Display" panose="00000500000000000000" pitchFamily="2" charset="0"/>
                <a:ea typeface="Montserrat Medium"/>
                <a:cs typeface="Montserrat Medium"/>
                <a:sym typeface="Montserrat Medium"/>
              </a:rPr>
              <a:t>raining</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8" name="Rectangle 7">
            <a:extLst>
              <a:ext uri="{FF2B5EF4-FFF2-40B4-BE49-F238E27FC236}">
                <a16:creationId xmlns:a16="http://schemas.microsoft.com/office/drawing/2014/main" id="{AC7B1F43-A265-B899-F893-9A70DEE1D0E3}"/>
              </a:ext>
            </a:extLst>
          </p:cNvPr>
          <p:cNvSpPr/>
          <p:nvPr/>
        </p:nvSpPr>
        <p:spPr>
          <a:xfrm>
            <a:off x="4403387" y="442443"/>
            <a:ext cx="7422853" cy="672119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10" name="TextBox 9">
            <a:extLst>
              <a:ext uri="{FF2B5EF4-FFF2-40B4-BE49-F238E27FC236}">
                <a16:creationId xmlns:a16="http://schemas.microsoft.com/office/drawing/2014/main" id="{58136DB7-04E0-6735-6D30-765DCDB98EAB}"/>
              </a:ext>
            </a:extLst>
          </p:cNvPr>
          <p:cNvSpPr txBox="1"/>
          <p:nvPr/>
        </p:nvSpPr>
        <p:spPr>
          <a:xfrm>
            <a:off x="4611927" y="672185"/>
            <a:ext cx="4926349" cy="646331"/>
          </a:xfrm>
          <a:prstGeom prst="rect">
            <a:avLst/>
          </a:prstGeom>
          <a:noFill/>
        </p:spPr>
        <p:txBody>
          <a:bodyPr wrap="none" rtlCol="0">
            <a:spAutoFit/>
          </a:bodyPr>
          <a:lstStyle/>
          <a:p>
            <a:pPr algn="ctr"/>
            <a:r>
              <a:rPr lang="en-US" sz="3600" b="1">
                <a:solidFill>
                  <a:srgbClr val="313E53"/>
                </a:solidFill>
                <a:latin typeface="Playfair Display" panose="00000500000000000000" pitchFamily="2" charset="0"/>
              </a:rPr>
              <a:t>Emotional Vocabulary</a:t>
            </a:r>
            <a:endParaRPr lang="en-GB" sz="3600" b="1">
              <a:solidFill>
                <a:srgbClr val="313E53"/>
              </a:solidFill>
              <a:latin typeface="Playfair Display" panose="00000500000000000000" pitchFamily="2" charset="0"/>
            </a:endParaRPr>
          </a:p>
        </p:txBody>
      </p:sp>
      <p:pic>
        <p:nvPicPr>
          <p:cNvPr id="11" name="Google Shape;119;p15">
            <a:extLst>
              <a:ext uri="{FF2B5EF4-FFF2-40B4-BE49-F238E27FC236}">
                <a16:creationId xmlns:a16="http://schemas.microsoft.com/office/drawing/2014/main" id="{AA225277-05CF-9900-6690-32E1E95B0C80}"/>
              </a:ext>
            </a:extLst>
          </p:cNvPr>
          <p:cNvPicPr preferRelativeResize="0"/>
          <p:nvPr/>
        </p:nvPicPr>
        <p:blipFill>
          <a:blip r:embed="rId16">
            <a:alphaModFix/>
          </a:blip>
          <a:stretch>
            <a:fillRect/>
          </a:stretch>
        </p:blipFill>
        <p:spPr>
          <a:xfrm>
            <a:off x="4664511" y="1204565"/>
            <a:ext cx="3519523" cy="138533"/>
          </a:xfrm>
          <a:prstGeom prst="rect">
            <a:avLst/>
          </a:prstGeom>
          <a:noFill/>
          <a:ln>
            <a:noFill/>
          </a:ln>
        </p:spPr>
      </p:pic>
      <p:pic>
        <p:nvPicPr>
          <p:cNvPr id="12" name="Picture 11">
            <a:extLst>
              <a:ext uri="{FF2B5EF4-FFF2-40B4-BE49-F238E27FC236}">
                <a16:creationId xmlns:a16="http://schemas.microsoft.com/office/drawing/2014/main" id="{2F89AE55-3864-4ABD-9DA4-D1FF39B71414}"/>
              </a:ext>
            </a:extLst>
          </p:cNvPr>
          <p:cNvPicPr>
            <a:picLocks noChangeAspect="1"/>
          </p:cNvPicPr>
          <p:nvPr/>
        </p:nvPicPr>
        <p:blipFill>
          <a:blip r:embed="rId17"/>
          <a:stretch>
            <a:fillRect/>
          </a:stretch>
        </p:blipFill>
        <p:spPr>
          <a:xfrm>
            <a:off x="4464191" y="1381761"/>
            <a:ext cx="7249537" cy="3459428"/>
          </a:xfrm>
          <a:prstGeom prst="rect">
            <a:avLst/>
          </a:prstGeom>
        </p:spPr>
      </p:pic>
      <p:pic>
        <p:nvPicPr>
          <p:cNvPr id="18" name="Picture 17">
            <a:extLst>
              <a:ext uri="{FF2B5EF4-FFF2-40B4-BE49-F238E27FC236}">
                <a16:creationId xmlns:a16="http://schemas.microsoft.com/office/drawing/2014/main" id="{B404EE86-1A0C-5DC3-625E-0581CC2AA9E5}"/>
              </a:ext>
            </a:extLst>
          </p:cNvPr>
          <p:cNvPicPr>
            <a:picLocks noChangeAspect="1"/>
          </p:cNvPicPr>
          <p:nvPr/>
        </p:nvPicPr>
        <p:blipFill>
          <a:blip r:embed="rId18"/>
          <a:stretch>
            <a:fillRect/>
          </a:stretch>
        </p:blipFill>
        <p:spPr>
          <a:xfrm>
            <a:off x="4500764" y="4936910"/>
            <a:ext cx="1228602" cy="1723456"/>
          </a:xfrm>
          <a:prstGeom prst="rect">
            <a:avLst/>
          </a:prstGeom>
        </p:spPr>
      </p:pic>
      <p:pic>
        <p:nvPicPr>
          <p:cNvPr id="48" name="Picture 47">
            <a:extLst>
              <a:ext uri="{FF2B5EF4-FFF2-40B4-BE49-F238E27FC236}">
                <a16:creationId xmlns:a16="http://schemas.microsoft.com/office/drawing/2014/main" id="{33C1D537-E645-C25C-D41E-04359EEAF436}"/>
              </a:ext>
            </a:extLst>
          </p:cNvPr>
          <p:cNvPicPr>
            <a:picLocks noChangeAspect="1"/>
          </p:cNvPicPr>
          <p:nvPr/>
        </p:nvPicPr>
        <p:blipFill>
          <a:blip r:embed="rId19"/>
          <a:stretch>
            <a:fillRect/>
          </a:stretch>
        </p:blipFill>
        <p:spPr>
          <a:xfrm>
            <a:off x="5911801" y="4835657"/>
            <a:ext cx="966797" cy="1784179"/>
          </a:xfrm>
          <a:prstGeom prst="rect">
            <a:avLst/>
          </a:prstGeom>
        </p:spPr>
      </p:pic>
      <p:pic>
        <p:nvPicPr>
          <p:cNvPr id="50" name="Picture 49">
            <a:extLst>
              <a:ext uri="{FF2B5EF4-FFF2-40B4-BE49-F238E27FC236}">
                <a16:creationId xmlns:a16="http://schemas.microsoft.com/office/drawing/2014/main" id="{42592ABE-8FCB-27AA-4874-5612EADD47EC}"/>
              </a:ext>
            </a:extLst>
          </p:cNvPr>
          <p:cNvPicPr>
            <a:picLocks noChangeAspect="1"/>
          </p:cNvPicPr>
          <p:nvPr/>
        </p:nvPicPr>
        <p:blipFill>
          <a:blip r:embed="rId20"/>
          <a:stretch>
            <a:fillRect/>
          </a:stretch>
        </p:blipFill>
        <p:spPr>
          <a:xfrm>
            <a:off x="7184839" y="4860377"/>
            <a:ext cx="2798536" cy="1784179"/>
          </a:xfrm>
          <a:prstGeom prst="rect">
            <a:avLst/>
          </a:prstGeom>
        </p:spPr>
      </p:pic>
      <p:pic>
        <p:nvPicPr>
          <p:cNvPr id="52" name="Picture 51">
            <a:extLst>
              <a:ext uri="{FF2B5EF4-FFF2-40B4-BE49-F238E27FC236}">
                <a16:creationId xmlns:a16="http://schemas.microsoft.com/office/drawing/2014/main" id="{AC4AC8AE-A075-0E2F-A30D-0B09DCD7FAC8}"/>
              </a:ext>
            </a:extLst>
          </p:cNvPr>
          <p:cNvPicPr>
            <a:picLocks noChangeAspect="1"/>
          </p:cNvPicPr>
          <p:nvPr/>
        </p:nvPicPr>
        <p:blipFill>
          <a:blip r:embed="rId21"/>
          <a:stretch>
            <a:fillRect/>
          </a:stretch>
        </p:blipFill>
        <p:spPr>
          <a:xfrm>
            <a:off x="10297442" y="4957974"/>
            <a:ext cx="1003206" cy="1723457"/>
          </a:xfrm>
          <a:prstGeom prst="rect">
            <a:avLst/>
          </a:prstGeom>
        </p:spPr>
      </p:pic>
    </p:spTree>
    <p:extLst>
      <p:ext uri="{BB962C8B-B14F-4D97-AF65-F5344CB8AC3E}">
        <p14:creationId xmlns:p14="http://schemas.microsoft.com/office/powerpoint/2010/main" val="65916997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blip>
          <a:stretch>
            <a:fillRect/>
          </a:stretch>
        </p:blipFill>
        <p:spPr>
          <a:xfrm>
            <a:off x="1629915" y="3017627"/>
            <a:ext cx="1621966" cy="635877"/>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7411"/>
            <a:ext cx="1317227" cy="519693"/>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2086013"/>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176396" y="3095400"/>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bjective</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798362" y="594360"/>
            <a:ext cx="6997469" cy="6720770"/>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5104419" y="1185019"/>
            <a:ext cx="6041376"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sz="2400" dirty="0">
                <a:effectLst/>
                <a:latin typeface="Montserrat" panose="00000500000000000000" pitchFamily="2" charset="0"/>
                <a:ea typeface="Aptos" panose="020B0004020202020204" pitchFamily="34" charset="0"/>
                <a:cs typeface="Arial" panose="020B0604020202020204" pitchFamily="34" charset="0"/>
              </a:rPr>
              <a:t>I can tell you what nature I can see in my community and how nature benefits me</a:t>
            </a:r>
            <a:endParaRPr lang="en-GB" sz="3200" kern="100" dirty="0">
              <a:effectLst/>
              <a:latin typeface="Montserrat" panose="00000500000000000000" pitchFamily="2" charset="0"/>
              <a:ea typeface="Aptos" panose="020B0004020202020204" pitchFamily="34" charset="0"/>
              <a:cs typeface="Times New Roman" panose="02020603050405020304" pitchFamily="18" charset="0"/>
            </a:endParaRPr>
          </a:p>
        </p:txBody>
      </p:sp>
      <p:sp>
        <p:nvSpPr>
          <p:cNvPr id="48" name="Freeform 3">
            <a:extLst>
              <a:ext uri="{FF2B5EF4-FFF2-40B4-BE49-F238E27FC236}">
                <a16:creationId xmlns:a16="http://schemas.microsoft.com/office/drawing/2014/main" id="{95F3EF56-C5AD-6468-A653-C69DE93BCF30}"/>
              </a:ext>
            </a:extLst>
          </p:cNvPr>
          <p:cNvSpPr/>
          <p:nvPr/>
        </p:nvSpPr>
        <p:spPr>
          <a:xfrm rot="21312372">
            <a:off x="7460745" y="422551"/>
            <a:ext cx="2086086" cy="470332"/>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sp>
        <p:nvSpPr>
          <p:cNvPr id="12" name="Rectangle 11">
            <a:extLst>
              <a:ext uri="{FF2B5EF4-FFF2-40B4-BE49-F238E27FC236}">
                <a16:creationId xmlns:a16="http://schemas.microsoft.com/office/drawing/2014/main" id="{82A7E93B-A767-714F-FDF7-E50185E617D5}"/>
              </a:ext>
            </a:extLst>
          </p:cNvPr>
          <p:cNvSpPr/>
          <p:nvPr/>
        </p:nvSpPr>
        <p:spPr>
          <a:xfrm rot="760639">
            <a:off x="8691171" y="3015973"/>
            <a:ext cx="2832222" cy="4256048"/>
          </a:xfrm>
          <a:prstGeom prst="rect">
            <a:avLst/>
          </a:prstGeom>
          <a:solidFill>
            <a:schemeClr val="bg1"/>
          </a:solidFill>
          <a:ln>
            <a:solidFill>
              <a:srgbClr val="3380A3"/>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Freeform 3">
            <a:extLst>
              <a:ext uri="{FF2B5EF4-FFF2-40B4-BE49-F238E27FC236}">
                <a16:creationId xmlns:a16="http://schemas.microsoft.com/office/drawing/2014/main" id="{99E9D9DB-1B89-2CE5-C9B6-DB60C28DEA8C}"/>
              </a:ext>
            </a:extLst>
          </p:cNvPr>
          <p:cNvSpPr/>
          <p:nvPr/>
        </p:nvSpPr>
        <p:spPr>
          <a:xfrm rot="285236">
            <a:off x="9879996" y="2900670"/>
            <a:ext cx="1742633" cy="389587"/>
          </a:xfrm>
          <a:custGeom>
            <a:avLst/>
            <a:gdLst/>
            <a:ahLst/>
            <a:cxnLst/>
            <a:rect l="l" t="t" r="r" b="b"/>
            <a:pathLst>
              <a:path w="3956826" h="964027">
                <a:moveTo>
                  <a:pt x="0" y="0"/>
                </a:moveTo>
                <a:lnTo>
                  <a:pt x="3956826" y="0"/>
                </a:lnTo>
                <a:lnTo>
                  <a:pt x="3956826" y="964027"/>
                </a:lnTo>
                <a:lnTo>
                  <a:pt x="0" y="96402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GB"/>
          </a:p>
        </p:txBody>
      </p:sp>
      <p:pic>
        <p:nvPicPr>
          <p:cNvPr id="5" name="Picture 4">
            <a:extLst>
              <a:ext uri="{FF2B5EF4-FFF2-40B4-BE49-F238E27FC236}">
                <a16:creationId xmlns:a16="http://schemas.microsoft.com/office/drawing/2014/main" id="{AFE61431-66F8-F08A-A8D1-B0D690F030D2}"/>
              </a:ext>
            </a:extLst>
          </p:cNvPr>
          <p:cNvPicPr>
            <a:picLocks noChangeAspect="1"/>
          </p:cNvPicPr>
          <p:nvPr/>
        </p:nvPicPr>
        <p:blipFill>
          <a:blip r:embed="rId18"/>
          <a:stretch>
            <a:fillRect/>
          </a:stretch>
        </p:blipFill>
        <p:spPr>
          <a:xfrm rot="771908">
            <a:off x="8920577" y="3383008"/>
            <a:ext cx="2486777" cy="2850697"/>
          </a:xfrm>
          <a:prstGeom prst="rect">
            <a:avLst/>
          </a:prstGeom>
        </p:spPr>
      </p:pic>
    </p:spTree>
    <p:extLst>
      <p:ext uri="{BB962C8B-B14F-4D97-AF65-F5344CB8AC3E}">
        <p14:creationId xmlns:p14="http://schemas.microsoft.com/office/powerpoint/2010/main" val="364621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D3AFFF-8D50-20C1-0FA0-CE230C4DEDD2}"/>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F76AD786-6DFB-148A-541D-C059978A3E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B01862BC-CF67-B668-8EC1-38A594992F28}"/>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4B5F6272-067C-3AA4-0DA6-C2B811811B48}"/>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3A6409F3-3C6A-92DF-3EDF-E9035B857A72}"/>
              </a:ext>
            </a:extLst>
          </p:cNvPr>
          <p:cNvPicPr preferRelativeResize="0"/>
          <p:nvPr/>
        </p:nvPicPr>
        <p:blipFill>
          <a:blip r:embed="rId6">
            <a:alphaModFix/>
          </a:blip>
          <a:stretch>
            <a:fillRect/>
          </a:stretch>
        </p:blipFill>
        <p:spPr>
          <a:xfrm>
            <a:off x="1657611" y="3790535"/>
            <a:ext cx="1608654" cy="626569"/>
          </a:xfrm>
          <a:prstGeom prst="rect">
            <a:avLst/>
          </a:prstGeom>
          <a:noFill/>
          <a:ln>
            <a:noFill/>
          </a:ln>
        </p:spPr>
      </p:pic>
      <p:pic>
        <p:nvPicPr>
          <p:cNvPr id="7" name="Google Shape;116;p15">
            <a:extLst>
              <a:ext uri="{FF2B5EF4-FFF2-40B4-BE49-F238E27FC236}">
                <a16:creationId xmlns:a16="http://schemas.microsoft.com/office/drawing/2014/main" id="{C3CF3C08-D5AB-266D-DCE3-948501252007}"/>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4C6D5309-BC4F-7964-DDF6-31B3919366AE}"/>
              </a:ext>
            </a:extLst>
          </p:cNvPr>
          <p:cNvGrpSpPr/>
          <p:nvPr/>
        </p:nvGrpSpPr>
        <p:grpSpPr>
          <a:xfrm>
            <a:off x="-2389817" y="-1233587"/>
            <a:ext cx="3536973" cy="16382144"/>
            <a:chOff x="-2126387" y="-8825546"/>
            <a:chExt cx="3536973" cy="16382144"/>
          </a:xfrm>
        </p:grpSpPr>
        <p:sp>
          <p:nvSpPr>
            <p:cNvPr id="20" name="Freeform 6">
              <a:extLst>
                <a:ext uri="{FF2B5EF4-FFF2-40B4-BE49-F238E27FC236}">
                  <a16:creationId xmlns:a16="http://schemas.microsoft.com/office/drawing/2014/main" id="{468D0D4F-6105-D1A5-343E-5FC961D25D79}"/>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
              <a:extLst>
                <a:ext uri="{FF2B5EF4-FFF2-40B4-BE49-F238E27FC236}">
                  <a16:creationId xmlns:a16="http://schemas.microsoft.com/office/drawing/2014/main" id="{B909BAAA-23DE-3910-C1F9-C23DE7FFFF59}"/>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8">
              <a:extLst>
                <a:ext uri="{FF2B5EF4-FFF2-40B4-BE49-F238E27FC236}">
                  <a16:creationId xmlns:a16="http://schemas.microsoft.com/office/drawing/2014/main" id="{5A39ABF0-703E-8A8D-B65C-E1E1DD8C63CF}"/>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11">
              <a:extLst>
                <a:ext uri="{FF2B5EF4-FFF2-40B4-BE49-F238E27FC236}">
                  <a16:creationId xmlns:a16="http://schemas.microsoft.com/office/drawing/2014/main" id="{9F25768E-F824-D5CC-4008-943ABF68DCE2}"/>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12">
              <a:extLst>
                <a:ext uri="{FF2B5EF4-FFF2-40B4-BE49-F238E27FC236}">
                  <a16:creationId xmlns:a16="http://schemas.microsoft.com/office/drawing/2014/main" id="{FEFE522F-4BE5-88DD-CCE0-129688406530}"/>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13">
              <a:extLst>
                <a:ext uri="{FF2B5EF4-FFF2-40B4-BE49-F238E27FC236}">
                  <a16:creationId xmlns:a16="http://schemas.microsoft.com/office/drawing/2014/main" id="{B59C309B-B209-7023-248D-655C783949BE}"/>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14">
              <a:extLst>
                <a:ext uri="{FF2B5EF4-FFF2-40B4-BE49-F238E27FC236}">
                  <a16:creationId xmlns:a16="http://schemas.microsoft.com/office/drawing/2014/main" id="{D44A4C7E-9F94-11E3-8021-067EEB2AEE97}"/>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16">
              <a:extLst>
                <a:ext uri="{FF2B5EF4-FFF2-40B4-BE49-F238E27FC236}">
                  <a16:creationId xmlns:a16="http://schemas.microsoft.com/office/drawing/2014/main" id="{5F71DCE2-BCCC-7E86-DF73-F1345EEFE685}"/>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8">
              <a:extLst>
                <a:ext uri="{FF2B5EF4-FFF2-40B4-BE49-F238E27FC236}">
                  <a16:creationId xmlns:a16="http://schemas.microsoft.com/office/drawing/2014/main" id="{FD9190B8-DDE7-679A-02D1-890B42288BC7}"/>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0">
              <a:extLst>
                <a:ext uri="{FF2B5EF4-FFF2-40B4-BE49-F238E27FC236}">
                  <a16:creationId xmlns:a16="http://schemas.microsoft.com/office/drawing/2014/main" id="{B0070E90-8556-B9B9-5066-75CA18487F70}"/>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2">
              <a:extLst>
                <a:ext uri="{FF2B5EF4-FFF2-40B4-BE49-F238E27FC236}">
                  <a16:creationId xmlns:a16="http://schemas.microsoft.com/office/drawing/2014/main" id="{4098B024-BC1F-31C0-A944-52F7211FCF6E}"/>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23">
              <a:extLst>
                <a:ext uri="{FF2B5EF4-FFF2-40B4-BE49-F238E27FC236}">
                  <a16:creationId xmlns:a16="http://schemas.microsoft.com/office/drawing/2014/main" id="{E6394A2B-CA48-D2E2-9C87-2ED0969B0C60}"/>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24">
              <a:extLst>
                <a:ext uri="{FF2B5EF4-FFF2-40B4-BE49-F238E27FC236}">
                  <a16:creationId xmlns:a16="http://schemas.microsoft.com/office/drawing/2014/main" id="{185616ED-0064-92C9-8957-06D70F5EC819}"/>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27">
              <a:extLst>
                <a:ext uri="{FF2B5EF4-FFF2-40B4-BE49-F238E27FC236}">
                  <a16:creationId xmlns:a16="http://schemas.microsoft.com/office/drawing/2014/main" id="{E9DEC7CF-72D7-0635-0D23-DB1E151D66E5}"/>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1">
              <a:extLst>
                <a:ext uri="{FF2B5EF4-FFF2-40B4-BE49-F238E27FC236}">
                  <a16:creationId xmlns:a16="http://schemas.microsoft.com/office/drawing/2014/main" id="{EA0EC94E-F779-3C1E-D518-F599F2068582}"/>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2">
              <a:extLst>
                <a:ext uri="{FF2B5EF4-FFF2-40B4-BE49-F238E27FC236}">
                  <a16:creationId xmlns:a16="http://schemas.microsoft.com/office/drawing/2014/main" id="{7C5B880D-32F6-8C8B-234E-98BE2FDD3085}"/>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4">
              <a:extLst>
                <a:ext uri="{FF2B5EF4-FFF2-40B4-BE49-F238E27FC236}">
                  <a16:creationId xmlns:a16="http://schemas.microsoft.com/office/drawing/2014/main" id="{7F3010D8-E06A-AB1A-10B5-365FB90F6530}"/>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656DE262-D821-0572-CE5A-450A998C2B91}"/>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6">
              <a:extLst>
                <a:ext uri="{FF2B5EF4-FFF2-40B4-BE49-F238E27FC236}">
                  <a16:creationId xmlns:a16="http://schemas.microsoft.com/office/drawing/2014/main" id="{98875FBA-E7AE-6E12-B299-8466343549D7}"/>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7">
              <a:extLst>
                <a:ext uri="{FF2B5EF4-FFF2-40B4-BE49-F238E27FC236}">
                  <a16:creationId xmlns:a16="http://schemas.microsoft.com/office/drawing/2014/main" id="{80A3C325-54DC-15E5-A984-B755C0CBEF37}"/>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8">
              <a:extLst>
                <a:ext uri="{FF2B5EF4-FFF2-40B4-BE49-F238E27FC236}">
                  <a16:creationId xmlns:a16="http://schemas.microsoft.com/office/drawing/2014/main" id="{9742DC69-803B-0FB4-685A-E544EAD62BD9}"/>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11">
              <a:extLst>
                <a:ext uri="{FF2B5EF4-FFF2-40B4-BE49-F238E27FC236}">
                  <a16:creationId xmlns:a16="http://schemas.microsoft.com/office/drawing/2014/main" id="{B8243F70-1098-7388-9286-2D72F36EC538}"/>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12">
              <a:extLst>
                <a:ext uri="{FF2B5EF4-FFF2-40B4-BE49-F238E27FC236}">
                  <a16:creationId xmlns:a16="http://schemas.microsoft.com/office/drawing/2014/main" id="{98BBC113-5B56-0F01-B4B9-122404204A36}"/>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13">
              <a:extLst>
                <a:ext uri="{FF2B5EF4-FFF2-40B4-BE49-F238E27FC236}">
                  <a16:creationId xmlns:a16="http://schemas.microsoft.com/office/drawing/2014/main" id="{CCD78F86-9827-CC56-713F-DDBDEF6E873E}"/>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14">
              <a:extLst>
                <a:ext uri="{FF2B5EF4-FFF2-40B4-BE49-F238E27FC236}">
                  <a16:creationId xmlns:a16="http://schemas.microsoft.com/office/drawing/2014/main" id="{10671C2B-C52B-F2E2-BC73-FFE536E1265C}"/>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16">
              <a:extLst>
                <a:ext uri="{FF2B5EF4-FFF2-40B4-BE49-F238E27FC236}">
                  <a16:creationId xmlns:a16="http://schemas.microsoft.com/office/drawing/2014/main" id="{2AC30B96-77DA-8685-753B-A9960D3D712A}"/>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18">
              <a:extLst>
                <a:ext uri="{FF2B5EF4-FFF2-40B4-BE49-F238E27FC236}">
                  <a16:creationId xmlns:a16="http://schemas.microsoft.com/office/drawing/2014/main" id="{0A3F1FCB-0553-77E9-6078-50941ADC0DC7}"/>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20">
              <a:extLst>
                <a:ext uri="{FF2B5EF4-FFF2-40B4-BE49-F238E27FC236}">
                  <a16:creationId xmlns:a16="http://schemas.microsoft.com/office/drawing/2014/main" id="{C6C983D9-CB5B-40DA-7FF4-CF308C688341}"/>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22">
              <a:extLst>
                <a:ext uri="{FF2B5EF4-FFF2-40B4-BE49-F238E27FC236}">
                  <a16:creationId xmlns:a16="http://schemas.microsoft.com/office/drawing/2014/main" id="{1266F732-40BD-12FE-4AD4-18EDD427E9CD}"/>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23">
              <a:extLst>
                <a:ext uri="{FF2B5EF4-FFF2-40B4-BE49-F238E27FC236}">
                  <a16:creationId xmlns:a16="http://schemas.microsoft.com/office/drawing/2014/main" id="{6F972802-D364-21A4-208F-7C0C074F3426}"/>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24">
              <a:extLst>
                <a:ext uri="{FF2B5EF4-FFF2-40B4-BE49-F238E27FC236}">
                  <a16:creationId xmlns:a16="http://schemas.microsoft.com/office/drawing/2014/main" id="{33E77AC4-8F98-ED23-049B-5A8EFE741B65}"/>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26">
              <a:extLst>
                <a:ext uri="{FF2B5EF4-FFF2-40B4-BE49-F238E27FC236}">
                  <a16:creationId xmlns:a16="http://schemas.microsoft.com/office/drawing/2014/main" id="{38559520-2CEB-5982-93F7-493B24C8B7B9}"/>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27">
              <a:extLst>
                <a:ext uri="{FF2B5EF4-FFF2-40B4-BE49-F238E27FC236}">
                  <a16:creationId xmlns:a16="http://schemas.microsoft.com/office/drawing/2014/main" id="{E1B172DB-DD09-5210-3B2B-FF6100CF2427}"/>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29">
              <a:extLst>
                <a:ext uri="{FF2B5EF4-FFF2-40B4-BE49-F238E27FC236}">
                  <a16:creationId xmlns:a16="http://schemas.microsoft.com/office/drawing/2014/main" id="{6992684C-47B9-2376-856A-588104171E9C}"/>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31">
              <a:extLst>
                <a:ext uri="{FF2B5EF4-FFF2-40B4-BE49-F238E27FC236}">
                  <a16:creationId xmlns:a16="http://schemas.microsoft.com/office/drawing/2014/main" id="{7E1CBA0B-8CC6-AFB9-B4D9-EBF7231EA93E}"/>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32">
              <a:extLst>
                <a:ext uri="{FF2B5EF4-FFF2-40B4-BE49-F238E27FC236}">
                  <a16:creationId xmlns:a16="http://schemas.microsoft.com/office/drawing/2014/main" id="{F8A73E39-5E9D-FAA5-5C3C-D19468E4B797}"/>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37">
              <a:extLst>
                <a:ext uri="{FF2B5EF4-FFF2-40B4-BE49-F238E27FC236}">
                  <a16:creationId xmlns:a16="http://schemas.microsoft.com/office/drawing/2014/main" id="{9E9E3294-F663-F3F5-85E2-28161054E15D}"/>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23">
              <a:extLst>
                <a:ext uri="{FF2B5EF4-FFF2-40B4-BE49-F238E27FC236}">
                  <a16:creationId xmlns:a16="http://schemas.microsoft.com/office/drawing/2014/main" id="{7ED91CD1-7E66-21AF-1022-E8AC14D8CAE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Google Shape;121;p15">
            <a:extLst>
              <a:ext uri="{FF2B5EF4-FFF2-40B4-BE49-F238E27FC236}">
                <a16:creationId xmlns:a16="http://schemas.microsoft.com/office/drawing/2014/main" id="{556BEA1E-CA45-69D3-6D35-6CCC0E9292DD}"/>
              </a:ext>
            </a:extLst>
          </p:cNvPr>
          <p:cNvSpPr txBox="1"/>
          <p:nvPr/>
        </p:nvSpPr>
        <p:spPr>
          <a:xfrm>
            <a:off x="3192309" y="3915856"/>
            <a:ext cx="1280821" cy="66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0" i="1" u="none" strike="noStrike" kern="1200" cap="none" spc="0" normalizeH="0" baseline="0" noProof="0" err="1">
                <a:ln>
                  <a:noFill/>
                </a:ln>
                <a:solidFill>
                  <a:prstClr val="black"/>
                </a:solidFill>
                <a:effectLst/>
                <a:uLnTx/>
                <a:uFillTx/>
                <a:latin typeface="Playfair Display" panose="00000500000000000000" pitchFamily="2" charset="0"/>
                <a:ea typeface="Montserrat Medium"/>
                <a:cs typeface="Montserrat Medium"/>
                <a:sym typeface="Montserrat Medium"/>
              </a:rPr>
              <a:t>ead</a:t>
            </a:r>
            <a:endParaRPr kumimoji="0" sz="2400" b="0" i="1" u="none" strike="noStrike" kern="1200" cap="none" spc="0" normalizeH="0" baseline="0" noProof="0">
              <a:ln>
                <a:noFill/>
              </a:ln>
              <a:solidFill>
                <a:prstClr val="black"/>
              </a:solidFill>
              <a:effectLst/>
              <a:uLnTx/>
              <a:uFillTx/>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C15B16F1-93ED-007A-8A36-490DDE1B13B9}"/>
              </a:ext>
            </a:extLst>
          </p:cNvPr>
          <p:cNvSpPr/>
          <p:nvPr/>
        </p:nvSpPr>
        <p:spPr>
          <a:xfrm>
            <a:off x="4047033" y="389589"/>
            <a:ext cx="7963062" cy="689034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121;p15">
            <a:extLst>
              <a:ext uri="{FF2B5EF4-FFF2-40B4-BE49-F238E27FC236}">
                <a16:creationId xmlns:a16="http://schemas.microsoft.com/office/drawing/2014/main" id="{40936F51-BAA0-2908-B36B-3619F8B893F0}"/>
              </a:ext>
            </a:extLst>
          </p:cNvPr>
          <p:cNvSpPr txBox="1"/>
          <p:nvPr/>
        </p:nvSpPr>
        <p:spPr>
          <a:xfrm>
            <a:off x="4155184" y="1037492"/>
            <a:ext cx="7684365" cy="5430919"/>
          </a:xfrm>
          <a:prstGeom prst="rect">
            <a:avLst/>
          </a:prstGeom>
          <a:noFill/>
          <a:ln>
            <a:noFill/>
          </a:ln>
        </p:spPr>
        <p:txBody>
          <a:bodyPr spcFirstLastPara="1" wrap="square" lIns="91425" tIns="91425" rIns="91425" bIns="91425" anchor="t" anchorCtr="0">
            <a:noAutofit/>
          </a:bodyPr>
          <a:lstStyle/>
          <a:p>
            <a:pPr>
              <a:lnSpc>
                <a:spcPct val="150000"/>
              </a:lnSpc>
              <a:defRPr/>
            </a:pPr>
            <a:r>
              <a:rPr lang="en-GB" sz="2800" b="1" u="sng" dirty="0">
                <a:solidFill>
                  <a:srgbClr val="313E53"/>
                </a:solidFill>
                <a:latin typeface="Montserrat" panose="00000500000000000000" pitchFamily="2" charset="0"/>
              </a:rPr>
              <a:t>Key Stage 1</a:t>
            </a:r>
          </a:p>
          <a:p>
            <a:pPr>
              <a:lnSpc>
                <a:spcPct val="150000"/>
              </a:lnSpc>
              <a:defRPr/>
            </a:pPr>
            <a:r>
              <a:rPr lang="en-GB" b="1" dirty="0">
                <a:solidFill>
                  <a:srgbClr val="313E53"/>
                </a:solidFill>
                <a:latin typeface="Montserrat" panose="00000500000000000000" pitchFamily="2" charset="0"/>
              </a:rPr>
              <a:t>Vocabulary: </a:t>
            </a:r>
            <a:endParaRPr lang="en-US" dirty="0">
              <a:solidFill>
                <a:srgbClr val="313E53"/>
              </a:solidFill>
              <a:latin typeface="Montserrat" panose="00000500000000000000" pitchFamily="2" charset="0"/>
            </a:endParaRPr>
          </a:p>
          <a:p>
            <a:pPr>
              <a:lnSpc>
                <a:spcPct val="150000"/>
              </a:lnSpc>
              <a:defRPr/>
            </a:pPr>
            <a:r>
              <a:rPr lang="en-US" dirty="0">
                <a:solidFill>
                  <a:srgbClr val="313E53"/>
                </a:solidFill>
                <a:latin typeface="Montserrat" panose="00000500000000000000" pitchFamily="2" charset="0"/>
              </a:rPr>
              <a:t>Look at the page where they first find the old tree (p15-16). What do you think “a song of rustles and whooshes” means? Why do you think a tree might sound like that? </a:t>
            </a:r>
            <a:endParaRPr lang="en-US" b="1" i="1" dirty="0">
              <a:solidFill>
                <a:srgbClr val="313E53"/>
              </a:solidFill>
              <a:latin typeface="Montserrat" panose="00000500000000000000" pitchFamily="2" charset="0"/>
            </a:endParaRPr>
          </a:p>
          <a:p>
            <a:pPr marL="0" marR="0" lvl="0" indent="0" algn="l" defTabSz="914400">
              <a:lnSpc>
                <a:spcPct val="150000"/>
              </a:lnSpc>
              <a:spcBef>
                <a:spcPts val="0"/>
              </a:spcBef>
              <a:spcAft>
                <a:spcPts val="0"/>
              </a:spcAft>
              <a:buNone/>
              <a:tabLst/>
              <a:defRPr/>
            </a:pPr>
            <a:r>
              <a:rPr kumimoji="0" lang="en-GB" b="1" i="0" u="none" strike="noStrike" kern="1200" cap="none" spc="0" normalizeH="0" baseline="0" noProof="0" dirty="0">
                <a:ln>
                  <a:noFill/>
                </a:ln>
                <a:solidFill>
                  <a:srgbClr val="313E53"/>
                </a:solidFill>
                <a:effectLst/>
                <a:uLnTx/>
                <a:uFillTx/>
                <a:latin typeface="Montserrat"/>
                <a:ea typeface="+mn-ea"/>
                <a:cs typeface="+mn-cs"/>
              </a:rPr>
              <a:t>Retrieval: </a:t>
            </a:r>
            <a:endParaRPr lang="en-GB" dirty="0">
              <a:solidFill>
                <a:srgbClr val="313E53"/>
              </a:solidFill>
            </a:endParaRPr>
          </a:p>
          <a:p>
            <a:pPr marL="0" marR="0" lvl="0" indent="0" algn="l" defTabSz="914400" rtl="0" eaLnBrk="1" fontAlgn="base" latinLnBrk="0" hangingPunct="1">
              <a:lnSpc>
                <a:spcPct val="150000"/>
              </a:lnSpc>
              <a:spcBef>
                <a:spcPts val="0"/>
              </a:spcBef>
              <a:spcAft>
                <a:spcPts val="0"/>
              </a:spcAft>
              <a:buClrTx/>
              <a:buSzTx/>
              <a:buFontTx/>
              <a:buNone/>
              <a:tabLst/>
              <a:defRPr/>
            </a:pPr>
            <a:r>
              <a:rPr lang="en-GB" b="0" i="0" u="none" strike="noStrike" kern="1200" cap="none" spc="0" normalizeH="0" baseline="0" noProof="0" dirty="0">
                <a:ln>
                  <a:noFill/>
                </a:ln>
                <a:solidFill>
                  <a:srgbClr val="313E53"/>
                </a:solidFill>
                <a:effectLst/>
                <a:uLnTx/>
                <a:uFillTx/>
                <a:latin typeface="Montserrat"/>
              </a:rPr>
              <a:t>At the end of the story, the children realise there is lots of beauty in their tower. Can you remember some of the things they see? </a:t>
            </a: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b="1" i="0" u="none" strike="noStrike" kern="1200" cap="none" spc="0" normalizeH="0" baseline="0" noProof="0" dirty="0">
                <a:ln>
                  <a:noFill/>
                </a:ln>
                <a:solidFill>
                  <a:srgbClr val="313E53"/>
                </a:solidFill>
                <a:effectLst/>
                <a:uLnTx/>
                <a:uFillTx/>
                <a:latin typeface="Montserrat"/>
                <a:ea typeface="+mn-ea"/>
                <a:cs typeface="+mn-cs"/>
              </a:rPr>
              <a:t>Inference: </a:t>
            </a:r>
            <a:endParaRPr lang="en-GB" b="1" i="0" u="none" strike="noStrike" kern="1200" cap="none" spc="0" normalizeH="0" baseline="0" noProof="0" dirty="0">
              <a:ln>
                <a:noFill/>
              </a:ln>
              <a:solidFill>
                <a:srgbClr val="313E53"/>
              </a:solidFill>
              <a:effectLst/>
              <a:uLnTx/>
              <a:uFillTx/>
              <a:latin typeface="Montserrat"/>
            </a:endParaRPr>
          </a:p>
          <a:p>
            <a:pPr>
              <a:lnSpc>
                <a:spcPct val="150000"/>
              </a:lnSpc>
              <a:defRPr/>
            </a:pPr>
            <a:r>
              <a:rPr lang="en-GB" dirty="0">
                <a:solidFill>
                  <a:srgbClr val="313E53"/>
                </a:solidFill>
                <a:latin typeface="Montserrat"/>
              </a:rPr>
              <a:t>Look at page 1 and 2, what nature can you see here? Now skip to the last page, how has this changed? How do you think the children feel at the end of the story compared to the beginning?   </a:t>
            </a:r>
          </a:p>
          <a:p>
            <a:pPr>
              <a:lnSpc>
                <a:spcPct val="150000"/>
              </a:lnSpc>
              <a:defRPr/>
            </a:pPr>
            <a:endParaRPr lang="en-GB" b="1" i="1" dirty="0">
              <a:solidFill>
                <a:srgbClr val="313E53"/>
              </a:solidFill>
              <a:latin typeface="Montserrat" panose="00000500000000000000" pitchFamily="2" charset="0"/>
            </a:endParaRPr>
          </a:p>
          <a:p>
            <a:pPr>
              <a:lnSpc>
                <a:spcPct val="150000"/>
              </a:lnSpc>
              <a:defRPr/>
            </a:pPr>
            <a:endParaRPr lang="en-GB" sz="2000" dirty="0">
              <a:solidFill>
                <a:srgbClr val="313E53"/>
              </a:solidFill>
              <a:latin typeface="Montserrat"/>
            </a:endParaRPr>
          </a:p>
        </p:txBody>
      </p:sp>
      <p:sp>
        <p:nvSpPr>
          <p:cNvPr id="8" name="TextBox 7">
            <a:extLst>
              <a:ext uri="{FF2B5EF4-FFF2-40B4-BE49-F238E27FC236}">
                <a16:creationId xmlns:a16="http://schemas.microsoft.com/office/drawing/2014/main" id="{B0430F11-EC0D-BFAC-50D3-3B7DA06D6338}"/>
              </a:ext>
            </a:extLst>
          </p:cNvPr>
          <p:cNvSpPr txBox="1"/>
          <p:nvPr/>
        </p:nvSpPr>
        <p:spPr>
          <a:xfrm>
            <a:off x="4123348" y="479143"/>
            <a:ext cx="3435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13E53"/>
                </a:solidFill>
                <a:effectLst/>
                <a:uLnTx/>
                <a:uFillTx/>
                <a:latin typeface="Playfair Display" panose="00000500000000000000" pitchFamily="2" charset="0"/>
                <a:ea typeface="+mn-ea"/>
                <a:cs typeface="+mn-cs"/>
              </a:rPr>
              <a:t>Enjoy the Story</a:t>
            </a:r>
            <a:endParaRPr kumimoji="0" lang="en-GB" sz="3600" b="1" i="0" u="none" strike="noStrike" kern="1200" cap="none" spc="0" normalizeH="0" baseline="0" noProof="0" dirty="0">
              <a:ln>
                <a:noFill/>
              </a:ln>
              <a:solidFill>
                <a:srgbClr val="313E53"/>
              </a:solidFill>
              <a:effectLst/>
              <a:uLnTx/>
              <a:uFillTx/>
              <a:latin typeface="Playfair Display" panose="00000500000000000000" pitchFamily="2" charset="0"/>
              <a:ea typeface="+mn-ea"/>
              <a:cs typeface="+mn-cs"/>
            </a:endParaRPr>
          </a:p>
        </p:txBody>
      </p:sp>
      <p:pic>
        <p:nvPicPr>
          <p:cNvPr id="9" name="Google Shape;119;p15">
            <a:extLst>
              <a:ext uri="{FF2B5EF4-FFF2-40B4-BE49-F238E27FC236}">
                <a16:creationId xmlns:a16="http://schemas.microsoft.com/office/drawing/2014/main" id="{95FE1782-9616-062A-85BC-B0F7E7C6D831}"/>
              </a:ext>
            </a:extLst>
          </p:cNvPr>
          <p:cNvPicPr preferRelativeResize="0"/>
          <p:nvPr/>
        </p:nvPicPr>
        <p:blipFill>
          <a:blip r:embed="rId16">
            <a:alphaModFix/>
          </a:blip>
          <a:stretch>
            <a:fillRect/>
          </a:stretch>
        </p:blipFill>
        <p:spPr>
          <a:xfrm>
            <a:off x="4186381" y="1037492"/>
            <a:ext cx="3519523" cy="138533"/>
          </a:xfrm>
          <a:prstGeom prst="rect">
            <a:avLst/>
          </a:prstGeom>
          <a:noFill/>
          <a:ln>
            <a:noFill/>
          </a:ln>
        </p:spPr>
      </p:pic>
      <p:pic>
        <p:nvPicPr>
          <p:cNvPr id="10" name="Picture 9" descr="A child reading a book&#10;&#10;Description automatically generated">
            <a:extLst>
              <a:ext uri="{FF2B5EF4-FFF2-40B4-BE49-F238E27FC236}">
                <a16:creationId xmlns:a16="http://schemas.microsoft.com/office/drawing/2014/main" id="{385DF06C-E2B0-A320-407E-5FE27FD60F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15500" y="479143"/>
            <a:ext cx="2578395" cy="1822811"/>
          </a:xfrm>
          <a:prstGeom prst="rect">
            <a:avLst/>
          </a:prstGeom>
        </p:spPr>
      </p:pic>
    </p:spTree>
    <p:extLst>
      <p:ext uri="{BB962C8B-B14F-4D97-AF65-F5344CB8AC3E}">
        <p14:creationId xmlns:p14="http://schemas.microsoft.com/office/powerpoint/2010/main" val="1422978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AEFB73-A5FA-3FA4-2EAB-22FA993263DC}"/>
            </a:ext>
          </a:extLst>
        </p:cNvPr>
        <p:cNvGrpSpPr/>
        <p:nvPr/>
      </p:nvGrpSpPr>
      <p:grpSpPr>
        <a:xfrm>
          <a:off x="0" y="0"/>
          <a:ext cx="0" cy="0"/>
          <a:chOff x="0" y="0"/>
          <a:chExt cx="0" cy="0"/>
        </a:xfrm>
      </p:grpSpPr>
      <p:pic>
        <p:nvPicPr>
          <p:cNvPr id="2" name="Google Shape;107;p15">
            <a:extLst>
              <a:ext uri="{FF2B5EF4-FFF2-40B4-BE49-F238E27FC236}">
                <a16:creationId xmlns:a16="http://schemas.microsoft.com/office/drawing/2014/main" id="{22D021DE-6FBF-C75F-DF9E-8D8A263B0A5A}"/>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23D67D80-EF2E-B472-4BC9-0F866B8D68DA}"/>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F4D1048B-C446-6E38-1D96-F7EA5A0CB3F3}"/>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C90F3228-7918-D818-91CA-85B12D955BE2}"/>
              </a:ext>
            </a:extLst>
          </p:cNvPr>
          <p:cNvPicPr preferRelativeResize="0"/>
          <p:nvPr/>
        </p:nvPicPr>
        <p:blipFill>
          <a:blip r:embed="rId6">
            <a:alphaModFix/>
          </a:blip>
          <a:stretch>
            <a:fillRect/>
          </a:stretch>
        </p:blipFill>
        <p:spPr>
          <a:xfrm>
            <a:off x="1657611" y="3790535"/>
            <a:ext cx="1608654" cy="626569"/>
          </a:xfrm>
          <a:prstGeom prst="rect">
            <a:avLst/>
          </a:prstGeom>
          <a:noFill/>
          <a:ln>
            <a:noFill/>
          </a:ln>
        </p:spPr>
      </p:pic>
      <p:pic>
        <p:nvPicPr>
          <p:cNvPr id="7" name="Google Shape;116;p15">
            <a:extLst>
              <a:ext uri="{FF2B5EF4-FFF2-40B4-BE49-F238E27FC236}">
                <a16:creationId xmlns:a16="http://schemas.microsoft.com/office/drawing/2014/main" id="{A89CD4E4-4DF9-B616-4E0C-523FC3557FA0}"/>
              </a:ext>
            </a:extLst>
          </p:cNvPr>
          <p:cNvPicPr preferRelativeResize="0"/>
          <p:nvPr/>
        </p:nvPicPr>
        <p:blipFill>
          <a:blip r:embed="rId7">
            <a:alphaModFix amt="50000"/>
          </a:blip>
          <a:stretch>
            <a:fillRect/>
          </a:stretch>
        </p:blipFill>
        <p:spPr>
          <a:xfrm>
            <a:off x="1728238" y="4777195"/>
            <a:ext cx="1246600" cy="458596"/>
          </a:xfrm>
          <a:prstGeom prst="rect">
            <a:avLst/>
          </a:prstGeom>
          <a:noFill/>
          <a:ln>
            <a:noFill/>
          </a:ln>
        </p:spPr>
      </p:pic>
      <p:grpSp>
        <p:nvGrpSpPr>
          <p:cNvPr id="19" name="Group 18">
            <a:extLst>
              <a:ext uri="{FF2B5EF4-FFF2-40B4-BE49-F238E27FC236}">
                <a16:creationId xmlns:a16="http://schemas.microsoft.com/office/drawing/2014/main" id="{2FB99DCC-E489-5D7D-C85A-50B53A6923F1}"/>
              </a:ext>
            </a:extLst>
          </p:cNvPr>
          <p:cNvGrpSpPr/>
          <p:nvPr/>
        </p:nvGrpSpPr>
        <p:grpSpPr>
          <a:xfrm>
            <a:off x="-2389817" y="-961737"/>
            <a:ext cx="3536973" cy="16382144"/>
            <a:chOff x="-2126387" y="-8825546"/>
            <a:chExt cx="3536973" cy="16382144"/>
          </a:xfrm>
        </p:grpSpPr>
        <p:sp>
          <p:nvSpPr>
            <p:cNvPr id="20" name="Freeform 6">
              <a:extLst>
                <a:ext uri="{FF2B5EF4-FFF2-40B4-BE49-F238E27FC236}">
                  <a16:creationId xmlns:a16="http://schemas.microsoft.com/office/drawing/2014/main" id="{D77CA422-6C87-C25A-0A19-9A2C42B3D874}"/>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Freeform 7">
              <a:extLst>
                <a:ext uri="{FF2B5EF4-FFF2-40B4-BE49-F238E27FC236}">
                  <a16:creationId xmlns:a16="http://schemas.microsoft.com/office/drawing/2014/main" id="{35686E38-EFFD-49E0-3592-752DC6024E9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8">
              <a:extLst>
                <a:ext uri="{FF2B5EF4-FFF2-40B4-BE49-F238E27FC236}">
                  <a16:creationId xmlns:a16="http://schemas.microsoft.com/office/drawing/2014/main" id="{DD4A8218-AAB6-38A2-7316-7B3938EB27EF}"/>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3" name="Freeform 11">
              <a:extLst>
                <a:ext uri="{FF2B5EF4-FFF2-40B4-BE49-F238E27FC236}">
                  <a16:creationId xmlns:a16="http://schemas.microsoft.com/office/drawing/2014/main" id="{B36A3045-7272-B1C5-D506-2D66D2D3C66B}"/>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Freeform 12">
              <a:extLst>
                <a:ext uri="{FF2B5EF4-FFF2-40B4-BE49-F238E27FC236}">
                  <a16:creationId xmlns:a16="http://schemas.microsoft.com/office/drawing/2014/main" id="{8ACB1C35-FC30-41B3-A86C-C31D881EBEB0}"/>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5" name="Freeform 13">
              <a:extLst>
                <a:ext uri="{FF2B5EF4-FFF2-40B4-BE49-F238E27FC236}">
                  <a16:creationId xmlns:a16="http://schemas.microsoft.com/office/drawing/2014/main" id="{5B03C995-AA25-CA77-C4B5-DEA0FB817A16}"/>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14">
              <a:extLst>
                <a:ext uri="{FF2B5EF4-FFF2-40B4-BE49-F238E27FC236}">
                  <a16:creationId xmlns:a16="http://schemas.microsoft.com/office/drawing/2014/main" id="{4ADEF5F7-E35F-5C4F-CC64-C7936D70B71F}"/>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Freeform 16">
              <a:extLst>
                <a:ext uri="{FF2B5EF4-FFF2-40B4-BE49-F238E27FC236}">
                  <a16:creationId xmlns:a16="http://schemas.microsoft.com/office/drawing/2014/main" id="{AC36BC10-B060-947A-D3F3-B982F9507594}"/>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18">
              <a:extLst>
                <a:ext uri="{FF2B5EF4-FFF2-40B4-BE49-F238E27FC236}">
                  <a16:creationId xmlns:a16="http://schemas.microsoft.com/office/drawing/2014/main" id="{4B924DC3-48E6-8D32-33CE-B41E36772090}"/>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Freeform 20">
              <a:extLst>
                <a:ext uri="{FF2B5EF4-FFF2-40B4-BE49-F238E27FC236}">
                  <a16:creationId xmlns:a16="http://schemas.microsoft.com/office/drawing/2014/main" id="{C68342F8-CEAA-A364-74C3-1AA9FC2F1229}"/>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0" name="Freeform 22">
              <a:extLst>
                <a:ext uri="{FF2B5EF4-FFF2-40B4-BE49-F238E27FC236}">
                  <a16:creationId xmlns:a16="http://schemas.microsoft.com/office/drawing/2014/main" id="{7032DB38-50DE-DF12-2D97-7B0AE6BB0FD4}"/>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1" name="Freeform 23">
              <a:extLst>
                <a:ext uri="{FF2B5EF4-FFF2-40B4-BE49-F238E27FC236}">
                  <a16:creationId xmlns:a16="http://schemas.microsoft.com/office/drawing/2014/main" id="{6FC11933-0D3F-3224-DB2D-AAED0C05CF57}"/>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2" name="Freeform 24">
              <a:extLst>
                <a:ext uri="{FF2B5EF4-FFF2-40B4-BE49-F238E27FC236}">
                  <a16:creationId xmlns:a16="http://schemas.microsoft.com/office/drawing/2014/main" id="{3BDA2916-AD4F-18B6-66CC-DFD3B960750D}"/>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3" name="Freeform 27">
              <a:extLst>
                <a:ext uri="{FF2B5EF4-FFF2-40B4-BE49-F238E27FC236}">
                  <a16:creationId xmlns:a16="http://schemas.microsoft.com/office/drawing/2014/main" id="{768ED57D-C80C-D3E1-10FD-E4362E7853B1}"/>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4" name="Freeform 31">
              <a:extLst>
                <a:ext uri="{FF2B5EF4-FFF2-40B4-BE49-F238E27FC236}">
                  <a16:creationId xmlns:a16="http://schemas.microsoft.com/office/drawing/2014/main" id="{336178FB-0552-61DB-622C-F757E9598A7A}"/>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5" name="Freeform 32">
              <a:extLst>
                <a:ext uri="{FF2B5EF4-FFF2-40B4-BE49-F238E27FC236}">
                  <a16:creationId xmlns:a16="http://schemas.microsoft.com/office/drawing/2014/main" id="{458B8051-ADB3-56B5-2E15-14B901F1CA92}"/>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6" name="Freeform 34">
              <a:extLst>
                <a:ext uri="{FF2B5EF4-FFF2-40B4-BE49-F238E27FC236}">
                  <a16:creationId xmlns:a16="http://schemas.microsoft.com/office/drawing/2014/main" id="{319F5D3E-89AD-DE76-D5A2-FB22284EE935}"/>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Freeform 36">
              <a:extLst>
                <a:ext uri="{FF2B5EF4-FFF2-40B4-BE49-F238E27FC236}">
                  <a16:creationId xmlns:a16="http://schemas.microsoft.com/office/drawing/2014/main" id="{0D6F693B-4931-AD2D-5D67-DC0AD75815E3}"/>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8" name="Freeform 6">
              <a:extLst>
                <a:ext uri="{FF2B5EF4-FFF2-40B4-BE49-F238E27FC236}">
                  <a16:creationId xmlns:a16="http://schemas.microsoft.com/office/drawing/2014/main" id="{383C1FE8-4D9C-7C58-1D1B-7576EE351048}"/>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Freeform 7">
              <a:extLst>
                <a:ext uri="{FF2B5EF4-FFF2-40B4-BE49-F238E27FC236}">
                  <a16:creationId xmlns:a16="http://schemas.microsoft.com/office/drawing/2014/main" id="{E40F012F-C0D0-6191-F055-329928C7D34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0" name="Freeform 8">
              <a:extLst>
                <a:ext uri="{FF2B5EF4-FFF2-40B4-BE49-F238E27FC236}">
                  <a16:creationId xmlns:a16="http://schemas.microsoft.com/office/drawing/2014/main" id="{47065CE4-228A-B537-2BB4-4C47B621C70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Freeform 11">
              <a:extLst>
                <a:ext uri="{FF2B5EF4-FFF2-40B4-BE49-F238E27FC236}">
                  <a16:creationId xmlns:a16="http://schemas.microsoft.com/office/drawing/2014/main" id="{5CE84DAC-DC29-05C8-C588-FCE39AE07B4B}"/>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2" name="Freeform 12">
              <a:extLst>
                <a:ext uri="{FF2B5EF4-FFF2-40B4-BE49-F238E27FC236}">
                  <a16:creationId xmlns:a16="http://schemas.microsoft.com/office/drawing/2014/main" id="{DA466402-D08F-1685-09DF-3B474AB97515}"/>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2" name="Freeform 13">
              <a:extLst>
                <a:ext uri="{FF2B5EF4-FFF2-40B4-BE49-F238E27FC236}">
                  <a16:creationId xmlns:a16="http://schemas.microsoft.com/office/drawing/2014/main" id="{EF05E9CF-31E7-5E8F-ED2B-CBF3A6E68EEC}"/>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2" name="Freeform 14">
              <a:extLst>
                <a:ext uri="{FF2B5EF4-FFF2-40B4-BE49-F238E27FC236}">
                  <a16:creationId xmlns:a16="http://schemas.microsoft.com/office/drawing/2014/main" id="{0DD87EE4-8811-C43C-CFB6-8F275B47FF45}"/>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3" name="Freeform 16">
              <a:extLst>
                <a:ext uri="{FF2B5EF4-FFF2-40B4-BE49-F238E27FC236}">
                  <a16:creationId xmlns:a16="http://schemas.microsoft.com/office/drawing/2014/main" id="{4EA5AFD9-F73D-C879-D885-D5DA0B1AACBF}"/>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5" name="Freeform 18">
              <a:extLst>
                <a:ext uri="{FF2B5EF4-FFF2-40B4-BE49-F238E27FC236}">
                  <a16:creationId xmlns:a16="http://schemas.microsoft.com/office/drawing/2014/main" id="{4F2E4B65-4BD5-13A6-054A-30BCF898A9CA}"/>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4" name="Freeform 20">
              <a:extLst>
                <a:ext uri="{FF2B5EF4-FFF2-40B4-BE49-F238E27FC236}">
                  <a16:creationId xmlns:a16="http://schemas.microsoft.com/office/drawing/2014/main" id="{A91B2667-663F-D249-D7C4-58A0FD2D706C}"/>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7" name="Freeform 22">
              <a:extLst>
                <a:ext uri="{FF2B5EF4-FFF2-40B4-BE49-F238E27FC236}">
                  <a16:creationId xmlns:a16="http://schemas.microsoft.com/office/drawing/2014/main" id="{AFE9C22C-3581-F180-4922-6A6AE95D371D}"/>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8" name="Freeform 23">
              <a:extLst>
                <a:ext uri="{FF2B5EF4-FFF2-40B4-BE49-F238E27FC236}">
                  <a16:creationId xmlns:a16="http://schemas.microsoft.com/office/drawing/2014/main" id="{70EFB57C-1145-CA92-121F-6168195FF3F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9" name="Freeform 24">
              <a:extLst>
                <a:ext uri="{FF2B5EF4-FFF2-40B4-BE49-F238E27FC236}">
                  <a16:creationId xmlns:a16="http://schemas.microsoft.com/office/drawing/2014/main" id="{BEB09847-7E6D-5A72-05FA-A603CF4B5AC9}"/>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0" name="Freeform 26">
              <a:extLst>
                <a:ext uri="{FF2B5EF4-FFF2-40B4-BE49-F238E27FC236}">
                  <a16:creationId xmlns:a16="http://schemas.microsoft.com/office/drawing/2014/main" id="{6ABFBCF1-E2AF-4A1E-7A12-F4A1D9B0D77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1" name="Freeform 27">
              <a:extLst>
                <a:ext uri="{FF2B5EF4-FFF2-40B4-BE49-F238E27FC236}">
                  <a16:creationId xmlns:a16="http://schemas.microsoft.com/office/drawing/2014/main" id="{C86DF2BF-AEA9-F6E0-84BB-86A7DF906A64}"/>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2" name="Freeform 29">
              <a:extLst>
                <a:ext uri="{FF2B5EF4-FFF2-40B4-BE49-F238E27FC236}">
                  <a16:creationId xmlns:a16="http://schemas.microsoft.com/office/drawing/2014/main" id="{08D2E66F-396C-B5F0-7046-0455ABF19522}"/>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3" name="Freeform 31">
              <a:extLst>
                <a:ext uri="{FF2B5EF4-FFF2-40B4-BE49-F238E27FC236}">
                  <a16:creationId xmlns:a16="http://schemas.microsoft.com/office/drawing/2014/main" id="{C76236F1-756F-0A34-A4E2-6CAEAB23D609}"/>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4" name="Freeform 32">
              <a:extLst>
                <a:ext uri="{FF2B5EF4-FFF2-40B4-BE49-F238E27FC236}">
                  <a16:creationId xmlns:a16="http://schemas.microsoft.com/office/drawing/2014/main" id="{909DF06B-75ED-5A98-E68F-0D1FBBA0115F}"/>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5" name="Freeform 37">
              <a:extLst>
                <a:ext uri="{FF2B5EF4-FFF2-40B4-BE49-F238E27FC236}">
                  <a16:creationId xmlns:a16="http://schemas.microsoft.com/office/drawing/2014/main" id="{85C4A5F8-5140-031B-7562-99EED67D1E71}"/>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6" name="Freeform 23">
              <a:extLst>
                <a:ext uri="{FF2B5EF4-FFF2-40B4-BE49-F238E27FC236}">
                  <a16:creationId xmlns:a16="http://schemas.microsoft.com/office/drawing/2014/main" id="{B004D769-8F67-8DB4-C4F1-B1E6716E793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4" name="Google Shape;121;p15">
            <a:extLst>
              <a:ext uri="{FF2B5EF4-FFF2-40B4-BE49-F238E27FC236}">
                <a16:creationId xmlns:a16="http://schemas.microsoft.com/office/drawing/2014/main" id="{41E5BED9-E030-66FB-72B3-A3B1AB43FB7E}"/>
              </a:ext>
            </a:extLst>
          </p:cNvPr>
          <p:cNvSpPr txBox="1"/>
          <p:nvPr/>
        </p:nvSpPr>
        <p:spPr>
          <a:xfrm>
            <a:off x="3192309" y="3915856"/>
            <a:ext cx="1280821" cy="6672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kumimoji="0" lang="en-GB" sz="2400" b="0" i="1" u="none" strike="noStrike" kern="1200" cap="none" spc="0" normalizeH="0" baseline="0" noProof="0" err="1">
                <a:ln>
                  <a:noFill/>
                </a:ln>
                <a:solidFill>
                  <a:prstClr val="black"/>
                </a:solidFill>
                <a:effectLst/>
                <a:uLnTx/>
                <a:uFillTx/>
                <a:latin typeface="Playfair Display" panose="00000500000000000000" pitchFamily="2" charset="0"/>
                <a:ea typeface="Montserrat Medium"/>
                <a:cs typeface="Montserrat Medium"/>
                <a:sym typeface="Montserrat Medium"/>
              </a:rPr>
              <a:t>ead</a:t>
            </a:r>
            <a:endParaRPr kumimoji="0" sz="2400" b="0" i="1" u="none" strike="noStrike" kern="1200" cap="none" spc="0" normalizeH="0" baseline="0" noProof="0">
              <a:ln>
                <a:noFill/>
              </a:ln>
              <a:solidFill>
                <a:prstClr val="black"/>
              </a:solidFill>
              <a:effectLst/>
              <a:uLnTx/>
              <a:uFillTx/>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72F5400A-7E61-A278-237B-216CB67A704C}"/>
              </a:ext>
            </a:extLst>
          </p:cNvPr>
          <p:cNvSpPr/>
          <p:nvPr/>
        </p:nvSpPr>
        <p:spPr>
          <a:xfrm>
            <a:off x="4047033" y="389589"/>
            <a:ext cx="7963062" cy="6890348"/>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Google Shape;121;p15">
            <a:extLst>
              <a:ext uri="{FF2B5EF4-FFF2-40B4-BE49-F238E27FC236}">
                <a16:creationId xmlns:a16="http://schemas.microsoft.com/office/drawing/2014/main" id="{A52223D0-0AB7-9E00-E4EA-AFD2118111E9}"/>
              </a:ext>
            </a:extLst>
          </p:cNvPr>
          <p:cNvSpPr txBox="1"/>
          <p:nvPr/>
        </p:nvSpPr>
        <p:spPr>
          <a:xfrm>
            <a:off x="4155184" y="1037492"/>
            <a:ext cx="7684365" cy="5721654"/>
          </a:xfrm>
          <a:prstGeom prst="rect">
            <a:avLst/>
          </a:prstGeom>
          <a:noFill/>
          <a:ln>
            <a:noFill/>
          </a:ln>
        </p:spPr>
        <p:txBody>
          <a:bodyPr spcFirstLastPara="1" wrap="square" lIns="91425" tIns="91425" rIns="91425" bIns="91425" anchor="t" anchorCtr="0">
            <a:noAutofit/>
          </a:bodyPr>
          <a:lstStyle/>
          <a:p>
            <a:pPr>
              <a:lnSpc>
                <a:spcPct val="150000"/>
              </a:lnSpc>
              <a:defRPr/>
            </a:pPr>
            <a:r>
              <a:rPr lang="en-GB" sz="2800" b="1" u="sng" dirty="0">
                <a:solidFill>
                  <a:srgbClr val="313E53"/>
                </a:solidFill>
                <a:latin typeface="Montserrat" panose="00000500000000000000" pitchFamily="2" charset="0"/>
              </a:rPr>
              <a:t>Key Stage 2</a:t>
            </a:r>
          </a:p>
          <a:p>
            <a:pPr>
              <a:lnSpc>
                <a:spcPct val="150000"/>
              </a:lnSpc>
              <a:defRPr/>
            </a:pPr>
            <a:r>
              <a:rPr lang="en-GB" b="1" dirty="0">
                <a:solidFill>
                  <a:srgbClr val="313E53"/>
                </a:solidFill>
                <a:latin typeface="Montserrat" panose="00000500000000000000" pitchFamily="2" charset="0"/>
              </a:rPr>
              <a:t>Vocabulary: </a:t>
            </a:r>
            <a:endParaRPr lang="en-US" dirty="0">
              <a:solidFill>
                <a:srgbClr val="313E53"/>
              </a:solidFill>
              <a:latin typeface="Montserrat" panose="00000500000000000000" pitchFamily="2" charset="0"/>
            </a:endParaRPr>
          </a:p>
          <a:p>
            <a:pPr>
              <a:lnSpc>
                <a:spcPct val="150000"/>
              </a:lnSpc>
              <a:defRPr/>
            </a:pPr>
            <a:r>
              <a:rPr kumimoji="0" lang="en-US" i="0" u="none" strike="noStrike" kern="1200" cap="none" spc="0" normalizeH="0" baseline="0" noProof="0" dirty="0">
                <a:ln>
                  <a:noFill/>
                </a:ln>
                <a:solidFill>
                  <a:srgbClr val="313E53"/>
                </a:solidFill>
                <a:effectLst/>
                <a:uLnTx/>
                <a:uFillTx/>
                <a:latin typeface="Montserrat" panose="00000500000000000000" pitchFamily="2" charset="0"/>
                <a:ea typeface="+mn-ea"/>
                <a:cs typeface="+mn-cs"/>
              </a:rPr>
              <a:t>What do you think ‘…the humdrum can hide a flower’ means? </a:t>
            </a:r>
            <a:endParaRPr lang="en-GB" dirty="0">
              <a:solidFill>
                <a:srgbClr val="313E53"/>
              </a:solidFill>
              <a:latin typeface="Montserrat"/>
            </a:endParaRPr>
          </a:p>
          <a:p>
            <a:pPr marL="0" marR="0" lvl="0" indent="0" algn="l" defTabSz="914400" rtl="0" eaLnBrk="1" fontAlgn="base" latinLnBrk="0" hangingPunct="1">
              <a:lnSpc>
                <a:spcPct val="150000"/>
              </a:lnSpc>
              <a:spcBef>
                <a:spcPts val="0"/>
              </a:spcBef>
              <a:spcAft>
                <a:spcPts val="0"/>
              </a:spcAft>
              <a:buClrTx/>
              <a:buSzTx/>
              <a:buFontTx/>
              <a:buNone/>
              <a:tabLst/>
              <a:defRPr/>
            </a:pPr>
            <a:endParaRPr lang="en-GB" b="0" i="0" u="none" strike="noStrike" kern="1200" cap="none" spc="0" normalizeH="0" baseline="0" noProof="0" dirty="0">
              <a:ln>
                <a:noFill/>
              </a:ln>
              <a:solidFill>
                <a:srgbClr val="313E53"/>
              </a:solidFill>
              <a:effectLst/>
              <a:uLnTx/>
              <a:uFillTx/>
              <a:latin typeface="Montserrat"/>
            </a:endParaRPr>
          </a:p>
          <a:p>
            <a:pPr marL="0" marR="0" lvl="0" indent="0" algn="l" defTabSz="914400" rtl="0" eaLnBrk="1" fontAlgn="base" latinLnBrk="0" hangingPunct="1">
              <a:lnSpc>
                <a:spcPct val="150000"/>
              </a:lnSpc>
              <a:spcBef>
                <a:spcPts val="0"/>
              </a:spcBef>
              <a:spcAft>
                <a:spcPts val="0"/>
              </a:spcAft>
              <a:buClrTx/>
              <a:buSzTx/>
              <a:buFontTx/>
              <a:buNone/>
              <a:tabLst/>
              <a:defRPr/>
            </a:pPr>
            <a:r>
              <a:rPr kumimoji="0" lang="en-GB" b="1" i="0" u="none" strike="noStrike" kern="1200" cap="none" spc="0" normalizeH="0" baseline="0" noProof="0" dirty="0">
                <a:ln>
                  <a:noFill/>
                </a:ln>
                <a:solidFill>
                  <a:srgbClr val="313E53"/>
                </a:solidFill>
                <a:effectLst/>
                <a:uLnTx/>
                <a:uFillTx/>
                <a:latin typeface="Montserrat"/>
                <a:ea typeface="+mn-ea"/>
                <a:cs typeface="+mn-cs"/>
              </a:rPr>
              <a:t>Inference: </a:t>
            </a:r>
            <a:endParaRPr lang="en-GB" b="1" i="0" u="none" strike="noStrike" kern="1200" cap="none" spc="0" normalizeH="0" baseline="0" noProof="0" dirty="0">
              <a:ln>
                <a:noFill/>
              </a:ln>
              <a:solidFill>
                <a:srgbClr val="313E53"/>
              </a:solidFill>
              <a:effectLst/>
              <a:uLnTx/>
              <a:uFillTx/>
              <a:latin typeface="Montserrat"/>
            </a:endParaRPr>
          </a:p>
          <a:p>
            <a:pPr>
              <a:lnSpc>
                <a:spcPct val="150000"/>
              </a:lnSpc>
              <a:defRPr/>
            </a:pPr>
            <a:r>
              <a:rPr lang="en-GB" dirty="0">
                <a:solidFill>
                  <a:srgbClr val="313E53"/>
                </a:solidFill>
                <a:latin typeface="Montserrat"/>
              </a:rPr>
              <a:t>Why do you think it took going on the adventure for the children to finally understand that their tower is full of nature and beauty?</a:t>
            </a:r>
          </a:p>
          <a:p>
            <a:pPr>
              <a:lnSpc>
                <a:spcPct val="150000"/>
              </a:lnSpc>
              <a:defRPr/>
            </a:pPr>
            <a:endParaRPr lang="en-GB" dirty="0">
              <a:solidFill>
                <a:srgbClr val="313E53"/>
              </a:solidFill>
              <a:latin typeface="Montserrat"/>
            </a:endParaRPr>
          </a:p>
          <a:p>
            <a:pPr>
              <a:lnSpc>
                <a:spcPct val="150000"/>
              </a:lnSpc>
              <a:defRPr/>
            </a:pPr>
            <a:r>
              <a:rPr lang="en-GB" dirty="0">
                <a:solidFill>
                  <a:srgbClr val="313E53"/>
                </a:solidFill>
                <a:latin typeface="Montserrat"/>
              </a:rPr>
              <a:t>Now that the children can see this, how do you think it make them feel about where they live?  </a:t>
            </a:r>
          </a:p>
          <a:p>
            <a:pPr>
              <a:lnSpc>
                <a:spcPct val="150000"/>
              </a:lnSpc>
              <a:defRPr/>
            </a:pPr>
            <a:endParaRPr lang="en-GB" dirty="0">
              <a:solidFill>
                <a:srgbClr val="313E53"/>
              </a:solidFill>
              <a:latin typeface="Montserrat"/>
            </a:endParaRPr>
          </a:p>
          <a:p>
            <a:pPr>
              <a:lnSpc>
                <a:spcPct val="150000"/>
              </a:lnSpc>
              <a:defRPr/>
            </a:pPr>
            <a:r>
              <a:rPr lang="en-GB" dirty="0">
                <a:solidFill>
                  <a:srgbClr val="313E53"/>
                </a:solidFill>
                <a:latin typeface="Montserrat"/>
              </a:rPr>
              <a:t>Why do you think the illustrator chose to draw parts of the story in blocks? What do the shapes remind you of? </a:t>
            </a:r>
          </a:p>
          <a:p>
            <a:pPr>
              <a:lnSpc>
                <a:spcPct val="150000"/>
              </a:lnSpc>
              <a:defRPr/>
            </a:pPr>
            <a:endParaRPr lang="en-GB" b="1" i="1" dirty="0">
              <a:solidFill>
                <a:srgbClr val="313E53"/>
              </a:solidFill>
              <a:latin typeface="Montserrat" panose="00000500000000000000" pitchFamily="2" charset="0"/>
            </a:endParaRPr>
          </a:p>
          <a:p>
            <a:pPr>
              <a:lnSpc>
                <a:spcPct val="150000"/>
              </a:lnSpc>
              <a:defRPr/>
            </a:pPr>
            <a:endParaRPr lang="en-GB" sz="2000" dirty="0">
              <a:solidFill>
                <a:srgbClr val="313E53"/>
              </a:solidFill>
              <a:latin typeface="Montserrat"/>
            </a:endParaRPr>
          </a:p>
        </p:txBody>
      </p:sp>
      <p:sp>
        <p:nvSpPr>
          <p:cNvPr id="8" name="TextBox 7">
            <a:extLst>
              <a:ext uri="{FF2B5EF4-FFF2-40B4-BE49-F238E27FC236}">
                <a16:creationId xmlns:a16="http://schemas.microsoft.com/office/drawing/2014/main" id="{BD21FDA1-24BA-F1B4-33E4-9EA2A1C0513D}"/>
              </a:ext>
            </a:extLst>
          </p:cNvPr>
          <p:cNvSpPr txBox="1"/>
          <p:nvPr/>
        </p:nvSpPr>
        <p:spPr>
          <a:xfrm>
            <a:off x="4123348" y="479143"/>
            <a:ext cx="343555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13E53"/>
                </a:solidFill>
                <a:effectLst/>
                <a:uLnTx/>
                <a:uFillTx/>
                <a:latin typeface="Playfair Display" panose="00000500000000000000" pitchFamily="2" charset="0"/>
                <a:ea typeface="+mn-ea"/>
                <a:cs typeface="+mn-cs"/>
              </a:rPr>
              <a:t>Enjoy the Story</a:t>
            </a:r>
            <a:endParaRPr kumimoji="0" lang="en-GB" sz="3600" b="1" i="0" u="none" strike="noStrike" kern="1200" cap="none" spc="0" normalizeH="0" baseline="0" noProof="0" dirty="0">
              <a:ln>
                <a:noFill/>
              </a:ln>
              <a:solidFill>
                <a:srgbClr val="313E53"/>
              </a:solidFill>
              <a:effectLst/>
              <a:uLnTx/>
              <a:uFillTx/>
              <a:latin typeface="Playfair Display" panose="00000500000000000000" pitchFamily="2" charset="0"/>
              <a:ea typeface="+mn-ea"/>
              <a:cs typeface="+mn-cs"/>
            </a:endParaRPr>
          </a:p>
        </p:txBody>
      </p:sp>
      <p:pic>
        <p:nvPicPr>
          <p:cNvPr id="9" name="Google Shape;119;p15">
            <a:extLst>
              <a:ext uri="{FF2B5EF4-FFF2-40B4-BE49-F238E27FC236}">
                <a16:creationId xmlns:a16="http://schemas.microsoft.com/office/drawing/2014/main" id="{17824AFC-F51C-5CB3-3DFB-59BB38AE6855}"/>
              </a:ext>
            </a:extLst>
          </p:cNvPr>
          <p:cNvPicPr preferRelativeResize="0"/>
          <p:nvPr/>
        </p:nvPicPr>
        <p:blipFill>
          <a:blip r:embed="rId16">
            <a:alphaModFix/>
          </a:blip>
          <a:stretch>
            <a:fillRect/>
          </a:stretch>
        </p:blipFill>
        <p:spPr>
          <a:xfrm>
            <a:off x="4186381" y="1037492"/>
            <a:ext cx="3519523" cy="138533"/>
          </a:xfrm>
          <a:prstGeom prst="rect">
            <a:avLst/>
          </a:prstGeom>
          <a:noFill/>
          <a:ln>
            <a:noFill/>
          </a:ln>
        </p:spPr>
      </p:pic>
      <p:pic>
        <p:nvPicPr>
          <p:cNvPr id="10" name="Picture 9" descr="A child reading a book&#10;&#10;Description automatically generated">
            <a:extLst>
              <a:ext uri="{FF2B5EF4-FFF2-40B4-BE49-F238E27FC236}">
                <a16:creationId xmlns:a16="http://schemas.microsoft.com/office/drawing/2014/main" id="{EA698A6A-1D35-BD16-E9AB-DEE46E45D366}"/>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715500" y="479143"/>
            <a:ext cx="2578395" cy="1822811"/>
          </a:xfrm>
          <a:prstGeom prst="rect">
            <a:avLst/>
          </a:prstGeom>
        </p:spPr>
      </p:pic>
    </p:spTree>
    <p:extLst>
      <p:ext uri="{BB962C8B-B14F-4D97-AF65-F5344CB8AC3E}">
        <p14:creationId xmlns:p14="http://schemas.microsoft.com/office/powerpoint/2010/main" val="2305993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07;p15">
            <a:extLst>
              <a:ext uri="{FF2B5EF4-FFF2-40B4-BE49-F238E27FC236}">
                <a16:creationId xmlns:a16="http://schemas.microsoft.com/office/drawing/2014/main" id="{B4254017-2DB8-139D-DC91-0E441E1FDD14}"/>
              </a:ext>
            </a:extLst>
          </p:cNvPr>
          <p:cNvPicPr preferRelativeResize="0"/>
          <p:nvPr/>
        </p:nvPicPr>
        <p:blipFill>
          <a:blip r:embed="rId3">
            <a:alphaModFix amt="50000"/>
          </a:blip>
          <a:stretch>
            <a:fillRect/>
          </a:stretch>
        </p:blipFill>
        <p:spPr>
          <a:xfrm>
            <a:off x="1646503" y="1413752"/>
            <a:ext cx="1327012" cy="504437"/>
          </a:xfrm>
          <a:prstGeom prst="rect">
            <a:avLst/>
          </a:prstGeom>
          <a:noFill/>
          <a:ln>
            <a:noFill/>
          </a:ln>
        </p:spPr>
      </p:pic>
      <p:pic>
        <p:nvPicPr>
          <p:cNvPr id="3" name="Google Shape;105;p15">
            <a:extLst>
              <a:ext uri="{FF2B5EF4-FFF2-40B4-BE49-F238E27FC236}">
                <a16:creationId xmlns:a16="http://schemas.microsoft.com/office/drawing/2014/main" id="{C6234BCD-7F53-66FC-43DE-7636AC273AED}"/>
              </a:ext>
            </a:extLst>
          </p:cNvPr>
          <p:cNvPicPr preferRelativeResize="0"/>
          <p:nvPr/>
        </p:nvPicPr>
        <p:blipFill>
          <a:blip r:embed="rId4">
            <a:alphaModFix amt="50000"/>
          </a:blip>
          <a:stretch>
            <a:fillRect/>
          </a:stretch>
        </p:blipFill>
        <p:spPr>
          <a:xfrm>
            <a:off x="1642069" y="2979216"/>
            <a:ext cx="1386425" cy="558104"/>
          </a:xfrm>
          <a:prstGeom prst="rect">
            <a:avLst/>
          </a:prstGeom>
          <a:noFill/>
          <a:ln>
            <a:noFill/>
          </a:ln>
        </p:spPr>
      </p:pic>
      <p:pic>
        <p:nvPicPr>
          <p:cNvPr id="4" name="Google Shape;110;p15">
            <a:extLst>
              <a:ext uri="{FF2B5EF4-FFF2-40B4-BE49-F238E27FC236}">
                <a16:creationId xmlns:a16="http://schemas.microsoft.com/office/drawing/2014/main" id="{BB3E63DC-2A19-3A04-8912-1BB344DB7BA9}"/>
              </a:ext>
            </a:extLst>
          </p:cNvPr>
          <p:cNvPicPr preferRelativeResize="0"/>
          <p:nvPr/>
        </p:nvPicPr>
        <p:blipFill>
          <a:blip r:embed="rId5">
            <a:alphaModFix amt="50000"/>
          </a:blip>
          <a:stretch>
            <a:fillRect/>
          </a:stretch>
        </p:blipFill>
        <p:spPr>
          <a:xfrm>
            <a:off x="1642069" y="2161929"/>
            <a:ext cx="1344923" cy="564072"/>
          </a:xfrm>
          <a:prstGeom prst="rect">
            <a:avLst/>
          </a:prstGeom>
          <a:noFill/>
          <a:ln>
            <a:noFill/>
          </a:ln>
        </p:spPr>
      </p:pic>
      <p:pic>
        <p:nvPicPr>
          <p:cNvPr id="6" name="Google Shape;113;p15">
            <a:extLst>
              <a:ext uri="{FF2B5EF4-FFF2-40B4-BE49-F238E27FC236}">
                <a16:creationId xmlns:a16="http://schemas.microsoft.com/office/drawing/2014/main" id="{78C1F535-12E2-0956-C0B4-E03403EB9EFE}"/>
              </a:ext>
            </a:extLst>
          </p:cNvPr>
          <p:cNvPicPr preferRelativeResize="0"/>
          <p:nvPr/>
        </p:nvPicPr>
        <p:blipFill>
          <a:blip r:embed="rId6">
            <a:alphaModFix amt="50000"/>
          </a:blip>
          <a:stretch>
            <a:fillRect/>
          </a:stretch>
        </p:blipFill>
        <p:spPr>
          <a:xfrm>
            <a:off x="1657611" y="3895929"/>
            <a:ext cx="1329381" cy="521175"/>
          </a:xfrm>
          <a:prstGeom prst="rect">
            <a:avLst/>
          </a:prstGeom>
          <a:noFill/>
          <a:ln>
            <a:noFill/>
          </a:ln>
        </p:spPr>
      </p:pic>
      <p:pic>
        <p:nvPicPr>
          <p:cNvPr id="7" name="Google Shape;116;p15">
            <a:extLst>
              <a:ext uri="{FF2B5EF4-FFF2-40B4-BE49-F238E27FC236}">
                <a16:creationId xmlns:a16="http://schemas.microsoft.com/office/drawing/2014/main" id="{D58C4A5D-7D3D-C654-C02D-DF1BCD70CD9E}"/>
              </a:ext>
            </a:extLst>
          </p:cNvPr>
          <p:cNvPicPr preferRelativeResize="0"/>
          <p:nvPr/>
        </p:nvPicPr>
        <p:blipFill>
          <a:blip r:embed="rId7">
            <a:alphaModFix/>
          </a:blip>
          <a:stretch>
            <a:fillRect/>
          </a:stretch>
        </p:blipFill>
        <p:spPr>
          <a:xfrm>
            <a:off x="1728238" y="4777194"/>
            <a:ext cx="1624562" cy="558103"/>
          </a:xfrm>
          <a:prstGeom prst="rect">
            <a:avLst/>
          </a:prstGeom>
          <a:noFill/>
          <a:ln>
            <a:noFill/>
          </a:ln>
        </p:spPr>
      </p:pic>
      <p:grpSp>
        <p:nvGrpSpPr>
          <p:cNvPr id="19" name="Group 18">
            <a:extLst>
              <a:ext uri="{FF2B5EF4-FFF2-40B4-BE49-F238E27FC236}">
                <a16:creationId xmlns:a16="http://schemas.microsoft.com/office/drawing/2014/main" id="{C0C5F2E6-3EE8-BAAC-0832-8DC55D972187}"/>
              </a:ext>
            </a:extLst>
          </p:cNvPr>
          <p:cNvGrpSpPr/>
          <p:nvPr/>
        </p:nvGrpSpPr>
        <p:grpSpPr>
          <a:xfrm>
            <a:off x="-2389817" y="-752136"/>
            <a:ext cx="3536973" cy="16382144"/>
            <a:chOff x="-2126387" y="-8825546"/>
            <a:chExt cx="3536973" cy="16382144"/>
          </a:xfrm>
        </p:grpSpPr>
        <p:sp>
          <p:nvSpPr>
            <p:cNvPr id="20" name="Freeform 6">
              <a:extLst>
                <a:ext uri="{FF2B5EF4-FFF2-40B4-BE49-F238E27FC236}">
                  <a16:creationId xmlns:a16="http://schemas.microsoft.com/office/drawing/2014/main" id="{06C8DD19-8633-AA82-5D1F-9CA12ED55E73}"/>
                </a:ext>
              </a:extLst>
            </p:cNvPr>
            <p:cNvSpPr/>
            <p:nvPr/>
          </p:nvSpPr>
          <p:spPr>
            <a:xfrm rot="680133">
              <a:off x="-1028587" y="987104"/>
              <a:ext cx="2134389" cy="128123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1" name="Freeform 7">
              <a:extLst>
                <a:ext uri="{FF2B5EF4-FFF2-40B4-BE49-F238E27FC236}">
                  <a16:creationId xmlns:a16="http://schemas.microsoft.com/office/drawing/2014/main" id="{2E5D5423-2195-5579-835D-DA20D07B3B15}"/>
                </a:ext>
              </a:extLst>
            </p:cNvPr>
            <p:cNvSpPr/>
            <p:nvPr/>
          </p:nvSpPr>
          <p:spPr>
            <a:xfrm rot="1276108" flipH="1">
              <a:off x="417266" y="611253"/>
              <a:ext cx="984023" cy="49404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2" name="Freeform 8">
              <a:extLst>
                <a:ext uri="{FF2B5EF4-FFF2-40B4-BE49-F238E27FC236}">
                  <a16:creationId xmlns:a16="http://schemas.microsoft.com/office/drawing/2014/main" id="{24010B0F-B7C5-F0AB-1602-39B18A7751FC}"/>
                </a:ext>
              </a:extLst>
            </p:cNvPr>
            <p:cNvSpPr/>
            <p:nvPr/>
          </p:nvSpPr>
          <p:spPr>
            <a:xfrm rot="20979413">
              <a:off x="-1215809" y="-33827"/>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3" name="Freeform 11">
              <a:extLst>
                <a:ext uri="{FF2B5EF4-FFF2-40B4-BE49-F238E27FC236}">
                  <a16:creationId xmlns:a16="http://schemas.microsoft.com/office/drawing/2014/main" id="{78A1993F-AB35-C14F-2DEF-8F8A18C2B213}"/>
                </a:ext>
              </a:extLst>
            </p:cNvPr>
            <p:cNvSpPr/>
            <p:nvPr/>
          </p:nvSpPr>
          <p:spPr>
            <a:xfrm rot="2072465">
              <a:off x="-374661" y="2673099"/>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24" name="Freeform 12">
              <a:extLst>
                <a:ext uri="{FF2B5EF4-FFF2-40B4-BE49-F238E27FC236}">
                  <a16:creationId xmlns:a16="http://schemas.microsoft.com/office/drawing/2014/main" id="{FEDE5B13-ECA9-A7E4-92DD-60C49A0033FD}"/>
                </a:ext>
              </a:extLst>
            </p:cNvPr>
            <p:cNvSpPr/>
            <p:nvPr/>
          </p:nvSpPr>
          <p:spPr>
            <a:xfrm rot="21099091">
              <a:off x="-689627" y="313995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5" name="Freeform 13">
              <a:extLst>
                <a:ext uri="{FF2B5EF4-FFF2-40B4-BE49-F238E27FC236}">
                  <a16:creationId xmlns:a16="http://schemas.microsoft.com/office/drawing/2014/main" id="{C26AFE85-DC70-8B9A-4DD4-3DC42DB3777C}"/>
                </a:ext>
              </a:extLst>
            </p:cNvPr>
            <p:cNvSpPr/>
            <p:nvPr/>
          </p:nvSpPr>
          <p:spPr>
            <a:xfrm rot="305764" flipH="1">
              <a:off x="-1942078" y="4231229"/>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6" name="Freeform 14">
              <a:extLst>
                <a:ext uri="{FF2B5EF4-FFF2-40B4-BE49-F238E27FC236}">
                  <a16:creationId xmlns:a16="http://schemas.microsoft.com/office/drawing/2014/main" id="{446A607F-5942-7E4B-9A07-F79526A597CC}"/>
                </a:ext>
              </a:extLst>
            </p:cNvPr>
            <p:cNvSpPr/>
            <p:nvPr/>
          </p:nvSpPr>
          <p:spPr>
            <a:xfrm rot="18477959" flipH="1">
              <a:off x="-319400" y="-640505"/>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27" name="Freeform 16">
              <a:extLst>
                <a:ext uri="{FF2B5EF4-FFF2-40B4-BE49-F238E27FC236}">
                  <a16:creationId xmlns:a16="http://schemas.microsoft.com/office/drawing/2014/main" id="{16A0D48D-8051-DBE4-ECF0-02DD5F9CFF38}"/>
                </a:ext>
              </a:extLst>
            </p:cNvPr>
            <p:cNvSpPr/>
            <p:nvPr/>
          </p:nvSpPr>
          <p:spPr>
            <a:xfrm rot="21039327">
              <a:off x="-175899" y="5501848"/>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28" name="Freeform 18">
              <a:extLst>
                <a:ext uri="{FF2B5EF4-FFF2-40B4-BE49-F238E27FC236}">
                  <a16:creationId xmlns:a16="http://schemas.microsoft.com/office/drawing/2014/main" id="{F39C54FC-47F9-5FC7-10E7-6B482C066606}"/>
                </a:ext>
              </a:extLst>
            </p:cNvPr>
            <p:cNvSpPr/>
            <p:nvPr/>
          </p:nvSpPr>
          <p:spPr>
            <a:xfrm rot="19833555" flipH="1">
              <a:off x="186933" y="4765117"/>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29" name="Freeform 20">
              <a:extLst>
                <a:ext uri="{FF2B5EF4-FFF2-40B4-BE49-F238E27FC236}">
                  <a16:creationId xmlns:a16="http://schemas.microsoft.com/office/drawing/2014/main" id="{DE306841-674C-12EB-6D73-8759658CE91D}"/>
                </a:ext>
              </a:extLst>
            </p:cNvPr>
            <p:cNvSpPr/>
            <p:nvPr/>
          </p:nvSpPr>
          <p:spPr>
            <a:xfrm rot="1952506">
              <a:off x="-1166832" y="-1087482"/>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0" name="Freeform 22">
              <a:extLst>
                <a:ext uri="{FF2B5EF4-FFF2-40B4-BE49-F238E27FC236}">
                  <a16:creationId xmlns:a16="http://schemas.microsoft.com/office/drawing/2014/main" id="{4F761D1C-26AA-4673-0DE2-0C8BA30E8900}"/>
                </a:ext>
              </a:extLst>
            </p:cNvPr>
            <p:cNvSpPr/>
            <p:nvPr/>
          </p:nvSpPr>
          <p:spPr>
            <a:xfrm rot="21338538">
              <a:off x="33400" y="4115736"/>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1" name="Freeform 23">
              <a:extLst>
                <a:ext uri="{FF2B5EF4-FFF2-40B4-BE49-F238E27FC236}">
                  <a16:creationId xmlns:a16="http://schemas.microsoft.com/office/drawing/2014/main" id="{1007EAB9-4122-3A5B-0A5B-9916E38CA9C1}"/>
                </a:ext>
              </a:extLst>
            </p:cNvPr>
            <p:cNvSpPr/>
            <p:nvPr/>
          </p:nvSpPr>
          <p:spPr>
            <a:xfrm rot="748136">
              <a:off x="895779" y="156160"/>
              <a:ext cx="514807" cy="224273"/>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2" name="Freeform 24">
              <a:extLst>
                <a:ext uri="{FF2B5EF4-FFF2-40B4-BE49-F238E27FC236}">
                  <a16:creationId xmlns:a16="http://schemas.microsoft.com/office/drawing/2014/main" id="{900B06BE-80B3-3B8A-156D-A2E77ACA4A0F}"/>
                </a:ext>
              </a:extLst>
            </p:cNvPr>
            <p:cNvSpPr/>
            <p:nvPr/>
          </p:nvSpPr>
          <p:spPr>
            <a:xfrm rot="20979413">
              <a:off x="-73822" y="-1373282"/>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3" name="Freeform 27">
              <a:extLst>
                <a:ext uri="{FF2B5EF4-FFF2-40B4-BE49-F238E27FC236}">
                  <a16:creationId xmlns:a16="http://schemas.microsoft.com/office/drawing/2014/main" id="{DEA5C5FB-7B9D-CAE7-19EC-2875E41C4762}"/>
                </a:ext>
              </a:extLst>
            </p:cNvPr>
            <p:cNvSpPr/>
            <p:nvPr/>
          </p:nvSpPr>
          <p:spPr>
            <a:xfrm rot="187462" flipH="1">
              <a:off x="453409" y="2764283"/>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4" name="Freeform 31">
              <a:extLst>
                <a:ext uri="{FF2B5EF4-FFF2-40B4-BE49-F238E27FC236}">
                  <a16:creationId xmlns:a16="http://schemas.microsoft.com/office/drawing/2014/main" id="{1605F076-1488-A2EF-27AD-F9978BCCA146}"/>
                </a:ext>
              </a:extLst>
            </p:cNvPr>
            <p:cNvSpPr/>
            <p:nvPr/>
          </p:nvSpPr>
          <p:spPr>
            <a:xfrm rot="748136">
              <a:off x="-102924" y="2087005"/>
              <a:ext cx="954758" cy="480597"/>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35" name="Freeform 32">
              <a:extLst>
                <a:ext uri="{FF2B5EF4-FFF2-40B4-BE49-F238E27FC236}">
                  <a16:creationId xmlns:a16="http://schemas.microsoft.com/office/drawing/2014/main" id="{6642AA50-BA9F-8CD0-FE7D-95C9BFCDEBA1}"/>
                </a:ext>
              </a:extLst>
            </p:cNvPr>
            <p:cNvSpPr/>
            <p:nvPr/>
          </p:nvSpPr>
          <p:spPr>
            <a:xfrm rot="20538417">
              <a:off x="-373907" y="591393"/>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36" name="Freeform 34">
              <a:extLst>
                <a:ext uri="{FF2B5EF4-FFF2-40B4-BE49-F238E27FC236}">
                  <a16:creationId xmlns:a16="http://schemas.microsoft.com/office/drawing/2014/main" id="{B848716A-F5B5-6784-4DB6-5ACD30D0D491}"/>
                </a:ext>
              </a:extLst>
            </p:cNvPr>
            <p:cNvSpPr/>
            <p:nvPr/>
          </p:nvSpPr>
          <p:spPr>
            <a:xfrm rot="680133">
              <a:off x="-1469711" y="6275361"/>
              <a:ext cx="2134389" cy="1281237"/>
            </a:xfrm>
            <a:custGeom>
              <a:avLst/>
              <a:gdLst/>
              <a:ahLst/>
              <a:cxnLst/>
              <a:rect l="l" t="t" r="r" b="b"/>
              <a:pathLst>
                <a:path w="4224181" h="2142812">
                  <a:moveTo>
                    <a:pt x="0" y="0"/>
                  </a:moveTo>
                  <a:lnTo>
                    <a:pt x="4224181" y="0"/>
                  </a:lnTo>
                  <a:lnTo>
                    <a:pt x="4224181" y="2142811"/>
                  </a:lnTo>
                  <a:lnTo>
                    <a:pt x="0" y="21428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7" name="Freeform 36">
              <a:extLst>
                <a:ext uri="{FF2B5EF4-FFF2-40B4-BE49-F238E27FC236}">
                  <a16:creationId xmlns:a16="http://schemas.microsoft.com/office/drawing/2014/main" id="{E4E1031B-592D-1F2E-836C-467AB7E010AD}"/>
                </a:ext>
              </a:extLst>
            </p:cNvPr>
            <p:cNvSpPr/>
            <p:nvPr/>
          </p:nvSpPr>
          <p:spPr>
            <a:xfrm rot="743855">
              <a:off x="156675" y="6155319"/>
              <a:ext cx="1038314" cy="556262"/>
            </a:xfrm>
            <a:custGeom>
              <a:avLst/>
              <a:gdLst/>
              <a:ahLst/>
              <a:cxnLst/>
              <a:rect l="l" t="t" r="r" b="b"/>
              <a:pathLst>
                <a:path w="2054933" h="930324">
                  <a:moveTo>
                    <a:pt x="0" y="0"/>
                  </a:moveTo>
                  <a:lnTo>
                    <a:pt x="2054932" y="0"/>
                  </a:lnTo>
                  <a:lnTo>
                    <a:pt x="2054932" y="930325"/>
                  </a:lnTo>
                  <a:lnTo>
                    <a:pt x="0" y="93032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38" name="Freeform 6">
              <a:extLst>
                <a:ext uri="{FF2B5EF4-FFF2-40B4-BE49-F238E27FC236}">
                  <a16:creationId xmlns:a16="http://schemas.microsoft.com/office/drawing/2014/main" id="{0C3FE51F-2BA3-D203-D887-14AEE163DEBB}"/>
                </a:ext>
              </a:extLst>
            </p:cNvPr>
            <p:cNvSpPr/>
            <p:nvPr/>
          </p:nvSpPr>
          <p:spPr>
            <a:xfrm rot="680133">
              <a:off x="-1410993" y="-6186667"/>
              <a:ext cx="1370090" cy="804917"/>
            </a:xfrm>
            <a:custGeom>
              <a:avLst/>
              <a:gdLst/>
              <a:ahLst/>
              <a:cxnLst/>
              <a:rect l="l" t="t" r="r" b="b"/>
              <a:pathLst>
                <a:path w="4224181" h="2142812">
                  <a:moveTo>
                    <a:pt x="0" y="0"/>
                  </a:moveTo>
                  <a:lnTo>
                    <a:pt x="4224181" y="0"/>
                  </a:lnTo>
                  <a:lnTo>
                    <a:pt x="4224181" y="2142812"/>
                  </a:lnTo>
                  <a:lnTo>
                    <a:pt x="0" y="21428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39" name="Freeform 7">
              <a:extLst>
                <a:ext uri="{FF2B5EF4-FFF2-40B4-BE49-F238E27FC236}">
                  <a16:creationId xmlns:a16="http://schemas.microsoft.com/office/drawing/2014/main" id="{39DCE56C-2DD6-D7B2-EDF0-8F20BA2517D2}"/>
                </a:ext>
              </a:extLst>
            </p:cNvPr>
            <p:cNvSpPr/>
            <p:nvPr/>
          </p:nvSpPr>
          <p:spPr>
            <a:xfrm rot="1276108" flipH="1">
              <a:off x="-372157" y="-7329605"/>
              <a:ext cx="1456468" cy="971437"/>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40" name="Freeform 8">
              <a:extLst>
                <a:ext uri="{FF2B5EF4-FFF2-40B4-BE49-F238E27FC236}">
                  <a16:creationId xmlns:a16="http://schemas.microsoft.com/office/drawing/2014/main" id="{E62EC2A7-0E0A-7A74-9F5D-01312AF7C86B}"/>
                </a:ext>
              </a:extLst>
            </p:cNvPr>
            <p:cNvSpPr/>
            <p:nvPr/>
          </p:nvSpPr>
          <p:spPr>
            <a:xfrm rot="3407332">
              <a:off x="-668654" y="-6435223"/>
              <a:ext cx="679436" cy="335099"/>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1" name="Freeform 11">
              <a:extLst>
                <a:ext uri="{FF2B5EF4-FFF2-40B4-BE49-F238E27FC236}">
                  <a16:creationId xmlns:a16="http://schemas.microsoft.com/office/drawing/2014/main" id="{A3185C49-4CC9-C25F-4D45-1BB273B9281C}"/>
                </a:ext>
              </a:extLst>
            </p:cNvPr>
            <p:cNvSpPr/>
            <p:nvPr/>
          </p:nvSpPr>
          <p:spPr>
            <a:xfrm rot="2072465">
              <a:off x="-1336224" y="-4249746"/>
              <a:ext cx="903788" cy="484192"/>
            </a:xfrm>
            <a:custGeom>
              <a:avLst/>
              <a:gdLst/>
              <a:ahLst/>
              <a:cxnLst/>
              <a:rect l="l" t="t" r="r" b="b"/>
              <a:pathLst>
                <a:path w="1788692" h="809790">
                  <a:moveTo>
                    <a:pt x="0" y="0"/>
                  </a:moveTo>
                  <a:lnTo>
                    <a:pt x="1788692" y="0"/>
                  </a:lnTo>
                  <a:lnTo>
                    <a:pt x="1788692" y="809790"/>
                  </a:lnTo>
                  <a:lnTo>
                    <a:pt x="0" y="80979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42" name="Freeform 12">
              <a:extLst>
                <a:ext uri="{FF2B5EF4-FFF2-40B4-BE49-F238E27FC236}">
                  <a16:creationId xmlns:a16="http://schemas.microsoft.com/office/drawing/2014/main" id="{9D5E025B-4E87-B609-4D30-CEC7F1E74AF4}"/>
                </a:ext>
              </a:extLst>
            </p:cNvPr>
            <p:cNvSpPr/>
            <p:nvPr/>
          </p:nvSpPr>
          <p:spPr>
            <a:xfrm rot="21099091">
              <a:off x="-405751" y="-5705829"/>
              <a:ext cx="1456468" cy="971437"/>
            </a:xfrm>
            <a:custGeom>
              <a:avLst/>
              <a:gdLst/>
              <a:ahLst/>
              <a:cxnLst/>
              <a:rect l="l" t="t" r="r" b="b"/>
              <a:pathLst>
                <a:path w="2882504" h="1624684">
                  <a:moveTo>
                    <a:pt x="0" y="0"/>
                  </a:moveTo>
                  <a:lnTo>
                    <a:pt x="2882504" y="0"/>
                  </a:lnTo>
                  <a:lnTo>
                    <a:pt x="2882504" y="1624684"/>
                  </a:lnTo>
                  <a:lnTo>
                    <a:pt x="0" y="16246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62" name="Freeform 13">
              <a:extLst>
                <a:ext uri="{FF2B5EF4-FFF2-40B4-BE49-F238E27FC236}">
                  <a16:creationId xmlns:a16="http://schemas.microsoft.com/office/drawing/2014/main" id="{8E644C77-C7DC-11A3-0C36-350A2B2CA519}"/>
                </a:ext>
              </a:extLst>
            </p:cNvPr>
            <p:cNvSpPr/>
            <p:nvPr/>
          </p:nvSpPr>
          <p:spPr>
            <a:xfrm rot="305764" flipH="1">
              <a:off x="-2126387" y="-3882706"/>
              <a:ext cx="2134389" cy="1281237"/>
            </a:xfrm>
            <a:custGeom>
              <a:avLst/>
              <a:gdLst/>
              <a:ahLst/>
              <a:cxnLst/>
              <a:rect l="l" t="t" r="r" b="b"/>
              <a:pathLst>
                <a:path w="4224181" h="2142812">
                  <a:moveTo>
                    <a:pt x="4224181" y="0"/>
                  </a:moveTo>
                  <a:lnTo>
                    <a:pt x="0" y="0"/>
                  </a:lnTo>
                  <a:lnTo>
                    <a:pt x="0" y="2142812"/>
                  </a:lnTo>
                  <a:lnTo>
                    <a:pt x="4224181" y="2142812"/>
                  </a:lnTo>
                  <a:lnTo>
                    <a:pt x="4224181"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72" name="Freeform 14">
              <a:extLst>
                <a:ext uri="{FF2B5EF4-FFF2-40B4-BE49-F238E27FC236}">
                  <a16:creationId xmlns:a16="http://schemas.microsoft.com/office/drawing/2014/main" id="{B6B8BF38-512C-F84F-E676-C296C7EFB111}"/>
                </a:ext>
              </a:extLst>
            </p:cNvPr>
            <p:cNvSpPr/>
            <p:nvPr/>
          </p:nvSpPr>
          <p:spPr>
            <a:xfrm rot="18477959" flipH="1">
              <a:off x="-1064575" y="-8374247"/>
              <a:ext cx="1723516" cy="820918"/>
            </a:xfrm>
            <a:custGeom>
              <a:avLst/>
              <a:gdLst/>
              <a:ahLst/>
              <a:cxnLst/>
              <a:rect l="l" t="t" r="r" b="b"/>
              <a:pathLst>
                <a:path w="2882504" h="1624684">
                  <a:moveTo>
                    <a:pt x="2882504" y="0"/>
                  </a:moveTo>
                  <a:lnTo>
                    <a:pt x="0" y="0"/>
                  </a:lnTo>
                  <a:lnTo>
                    <a:pt x="0" y="1624684"/>
                  </a:lnTo>
                  <a:lnTo>
                    <a:pt x="2882504" y="1624684"/>
                  </a:lnTo>
                  <a:lnTo>
                    <a:pt x="288250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73" name="Freeform 16">
              <a:extLst>
                <a:ext uri="{FF2B5EF4-FFF2-40B4-BE49-F238E27FC236}">
                  <a16:creationId xmlns:a16="http://schemas.microsoft.com/office/drawing/2014/main" id="{D0834BD4-D939-84EA-923E-DDAFEC649AD4}"/>
                </a:ext>
              </a:extLst>
            </p:cNvPr>
            <p:cNvSpPr/>
            <p:nvPr/>
          </p:nvSpPr>
          <p:spPr>
            <a:xfrm rot="21039327">
              <a:off x="-812367" y="-1784377"/>
              <a:ext cx="1069239" cy="501370"/>
            </a:xfrm>
            <a:custGeom>
              <a:avLst/>
              <a:gdLst/>
              <a:ahLst/>
              <a:cxnLst/>
              <a:rect l="l" t="t" r="r" b="b"/>
              <a:pathLst>
                <a:path w="2116137" h="838519">
                  <a:moveTo>
                    <a:pt x="0" y="0"/>
                  </a:moveTo>
                  <a:lnTo>
                    <a:pt x="2116137" y="0"/>
                  </a:lnTo>
                  <a:lnTo>
                    <a:pt x="2116137" y="838519"/>
                  </a:lnTo>
                  <a:lnTo>
                    <a:pt x="0" y="83851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75" name="Freeform 18">
              <a:extLst>
                <a:ext uri="{FF2B5EF4-FFF2-40B4-BE49-F238E27FC236}">
                  <a16:creationId xmlns:a16="http://schemas.microsoft.com/office/drawing/2014/main" id="{C59EE7F3-71D9-B4AD-5680-F5A7E2BB420B}"/>
                </a:ext>
              </a:extLst>
            </p:cNvPr>
            <p:cNvSpPr/>
            <p:nvPr/>
          </p:nvSpPr>
          <p:spPr>
            <a:xfrm rot="19833555" flipH="1">
              <a:off x="285180" y="-2034559"/>
              <a:ext cx="974797" cy="585154"/>
            </a:xfrm>
            <a:custGeom>
              <a:avLst/>
              <a:gdLst/>
              <a:ahLst/>
              <a:cxnLst/>
              <a:rect l="l" t="t" r="r" b="b"/>
              <a:pathLst>
                <a:path w="1929226" h="978644">
                  <a:moveTo>
                    <a:pt x="1929227" y="0"/>
                  </a:moveTo>
                  <a:lnTo>
                    <a:pt x="0" y="0"/>
                  </a:lnTo>
                  <a:lnTo>
                    <a:pt x="0" y="978644"/>
                  </a:lnTo>
                  <a:lnTo>
                    <a:pt x="1929227" y="978644"/>
                  </a:lnTo>
                  <a:lnTo>
                    <a:pt x="1929227"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GB"/>
            </a:p>
          </p:txBody>
        </p:sp>
        <p:sp>
          <p:nvSpPr>
            <p:cNvPr id="104" name="Freeform 20">
              <a:extLst>
                <a:ext uri="{FF2B5EF4-FFF2-40B4-BE49-F238E27FC236}">
                  <a16:creationId xmlns:a16="http://schemas.microsoft.com/office/drawing/2014/main" id="{BE23E591-F316-3495-BEF7-B8591659CFAE}"/>
                </a:ext>
              </a:extLst>
            </p:cNvPr>
            <p:cNvSpPr/>
            <p:nvPr/>
          </p:nvSpPr>
          <p:spPr>
            <a:xfrm rot="1952506">
              <a:off x="-1890666" y="-8708253"/>
              <a:ext cx="1396550" cy="748183"/>
            </a:xfrm>
            <a:custGeom>
              <a:avLst/>
              <a:gdLst/>
              <a:ahLst/>
              <a:cxnLst/>
              <a:rect l="l" t="t" r="r" b="b"/>
              <a:pathLst>
                <a:path w="2763920" h="1251302">
                  <a:moveTo>
                    <a:pt x="0" y="0"/>
                  </a:moveTo>
                  <a:lnTo>
                    <a:pt x="2763920" y="0"/>
                  </a:lnTo>
                  <a:lnTo>
                    <a:pt x="2763920" y="1251302"/>
                  </a:lnTo>
                  <a:lnTo>
                    <a:pt x="0" y="12513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7" name="Freeform 22">
              <a:extLst>
                <a:ext uri="{FF2B5EF4-FFF2-40B4-BE49-F238E27FC236}">
                  <a16:creationId xmlns:a16="http://schemas.microsoft.com/office/drawing/2014/main" id="{24DEB7C1-8615-5519-F85D-A1C6C628F5AE}"/>
                </a:ext>
              </a:extLst>
            </p:cNvPr>
            <p:cNvSpPr/>
            <p:nvPr/>
          </p:nvSpPr>
          <p:spPr>
            <a:xfrm rot="21338538">
              <a:off x="-641257" y="-2571291"/>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08" name="Freeform 23">
              <a:extLst>
                <a:ext uri="{FF2B5EF4-FFF2-40B4-BE49-F238E27FC236}">
                  <a16:creationId xmlns:a16="http://schemas.microsoft.com/office/drawing/2014/main" id="{0D8BBF90-44B7-21E8-31E9-6342C5D6092B}"/>
                </a:ext>
              </a:extLst>
            </p:cNvPr>
            <p:cNvSpPr/>
            <p:nvPr/>
          </p:nvSpPr>
          <p:spPr>
            <a:xfrm rot="748136">
              <a:off x="36750" y="-6155333"/>
              <a:ext cx="817171" cy="373284"/>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09" name="Freeform 24">
              <a:extLst>
                <a:ext uri="{FF2B5EF4-FFF2-40B4-BE49-F238E27FC236}">
                  <a16:creationId xmlns:a16="http://schemas.microsoft.com/office/drawing/2014/main" id="{EE7F1B88-C005-A0D1-AC39-790E32CCA566}"/>
                </a:ext>
              </a:extLst>
            </p:cNvPr>
            <p:cNvSpPr/>
            <p:nvPr/>
          </p:nvSpPr>
          <p:spPr>
            <a:xfrm rot="20979413">
              <a:off x="-1523530" y="-7060888"/>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0" name="Freeform 26">
              <a:extLst>
                <a:ext uri="{FF2B5EF4-FFF2-40B4-BE49-F238E27FC236}">
                  <a16:creationId xmlns:a16="http://schemas.microsoft.com/office/drawing/2014/main" id="{F824BE36-3AAE-1481-5C5A-6EFBAE3EB16C}"/>
                </a:ext>
              </a:extLst>
            </p:cNvPr>
            <p:cNvSpPr/>
            <p:nvPr/>
          </p:nvSpPr>
          <p:spPr>
            <a:xfrm rot="1417969">
              <a:off x="-141554" y="-3784575"/>
              <a:ext cx="1038314" cy="556262"/>
            </a:xfrm>
            <a:custGeom>
              <a:avLst/>
              <a:gdLst/>
              <a:ahLst/>
              <a:cxnLst/>
              <a:rect l="l" t="t" r="r" b="b"/>
              <a:pathLst>
                <a:path w="2054933" h="930324">
                  <a:moveTo>
                    <a:pt x="0" y="0"/>
                  </a:moveTo>
                  <a:lnTo>
                    <a:pt x="2054932" y="0"/>
                  </a:lnTo>
                  <a:lnTo>
                    <a:pt x="2054932"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1" name="Freeform 27">
              <a:extLst>
                <a:ext uri="{FF2B5EF4-FFF2-40B4-BE49-F238E27FC236}">
                  <a16:creationId xmlns:a16="http://schemas.microsoft.com/office/drawing/2014/main" id="{F9A54689-155D-AB5E-3568-8D0005E0AA7B}"/>
                </a:ext>
              </a:extLst>
            </p:cNvPr>
            <p:cNvSpPr/>
            <p:nvPr/>
          </p:nvSpPr>
          <p:spPr>
            <a:xfrm rot="187462" flipH="1">
              <a:off x="150016" y="-3077411"/>
              <a:ext cx="670822" cy="314551"/>
            </a:xfrm>
            <a:custGeom>
              <a:avLst/>
              <a:gdLst/>
              <a:ahLst/>
              <a:cxnLst/>
              <a:rect l="l" t="t" r="r" b="b"/>
              <a:pathLst>
                <a:path w="1327628" h="526073">
                  <a:moveTo>
                    <a:pt x="1327629" y="0"/>
                  </a:moveTo>
                  <a:lnTo>
                    <a:pt x="0" y="0"/>
                  </a:lnTo>
                  <a:lnTo>
                    <a:pt x="0" y="526073"/>
                  </a:lnTo>
                  <a:lnTo>
                    <a:pt x="1327629" y="526073"/>
                  </a:lnTo>
                  <a:lnTo>
                    <a:pt x="1327629"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2" name="Freeform 29">
              <a:extLst>
                <a:ext uri="{FF2B5EF4-FFF2-40B4-BE49-F238E27FC236}">
                  <a16:creationId xmlns:a16="http://schemas.microsoft.com/office/drawing/2014/main" id="{D8822272-1B77-84CA-2C05-8A816A10D851}"/>
                </a:ext>
              </a:extLst>
            </p:cNvPr>
            <p:cNvSpPr/>
            <p:nvPr/>
          </p:nvSpPr>
          <p:spPr>
            <a:xfrm rot="21338538">
              <a:off x="95098" y="-7843308"/>
              <a:ext cx="1132049" cy="606480"/>
            </a:xfrm>
            <a:custGeom>
              <a:avLst/>
              <a:gdLst/>
              <a:ahLst/>
              <a:cxnLst/>
              <a:rect l="l" t="t" r="r" b="b"/>
              <a:pathLst>
                <a:path w="2240444" h="1014310">
                  <a:moveTo>
                    <a:pt x="0" y="0"/>
                  </a:moveTo>
                  <a:lnTo>
                    <a:pt x="2240444" y="0"/>
                  </a:lnTo>
                  <a:lnTo>
                    <a:pt x="2240444" y="1014310"/>
                  </a:lnTo>
                  <a:lnTo>
                    <a:pt x="0" y="101431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3" name="Freeform 31">
              <a:extLst>
                <a:ext uri="{FF2B5EF4-FFF2-40B4-BE49-F238E27FC236}">
                  <a16:creationId xmlns:a16="http://schemas.microsoft.com/office/drawing/2014/main" id="{F32AC11B-2FF7-F203-CAF6-72EB95180073}"/>
                </a:ext>
              </a:extLst>
            </p:cNvPr>
            <p:cNvSpPr/>
            <p:nvPr/>
          </p:nvSpPr>
          <p:spPr>
            <a:xfrm rot="748136">
              <a:off x="-630629" y="-4640200"/>
              <a:ext cx="1341645" cy="629102"/>
            </a:xfrm>
            <a:custGeom>
              <a:avLst/>
              <a:gdLst/>
              <a:ahLst/>
              <a:cxnLst/>
              <a:rect l="l" t="t" r="r" b="b"/>
              <a:pathLst>
                <a:path w="2655257" h="1052145">
                  <a:moveTo>
                    <a:pt x="0" y="0"/>
                  </a:moveTo>
                  <a:lnTo>
                    <a:pt x="2655257" y="0"/>
                  </a:lnTo>
                  <a:lnTo>
                    <a:pt x="2655257" y="1052145"/>
                  </a:lnTo>
                  <a:lnTo>
                    <a:pt x="0" y="105214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sp>
          <p:nvSpPr>
            <p:cNvPr id="114" name="Freeform 32">
              <a:extLst>
                <a:ext uri="{FF2B5EF4-FFF2-40B4-BE49-F238E27FC236}">
                  <a16:creationId xmlns:a16="http://schemas.microsoft.com/office/drawing/2014/main" id="{43757097-364B-6B81-00C0-7E96CD19B77C}"/>
                </a:ext>
              </a:extLst>
            </p:cNvPr>
            <p:cNvSpPr/>
            <p:nvPr/>
          </p:nvSpPr>
          <p:spPr>
            <a:xfrm rot="20538417">
              <a:off x="536274" y="-2627414"/>
              <a:ext cx="630772" cy="420713"/>
            </a:xfrm>
            <a:custGeom>
              <a:avLst/>
              <a:gdLst/>
              <a:ahLst/>
              <a:cxnLst/>
              <a:rect l="l" t="t" r="r" b="b"/>
              <a:pathLst>
                <a:path w="1248364" h="703624">
                  <a:moveTo>
                    <a:pt x="0" y="0"/>
                  </a:moveTo>
                  <a:lnTo>
                    <a:pt x="1248364" y="0"/>
                  </a:lnTo>
                  <a:lnTo>
                    <a:pt x="1248364" y="703624"/>
                  </a:lnTo>
                  <a:lnTo>
                    <a:pt x="0" y="703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GB"/>
            </a:p>
          </p:txBody>
        </p:sp>
        <p:sp>
          <p:nvSpPr>
            <p:cNvPr id="115" name="Freeform 37">
              <a:extLst>
                <a:ext uri="{FF2B5EF4-FFF2-40B4-BE49-F238E27FC236}">
                  <a16:creationId xmlns:a16="http://schemas.microsoft.com/office/drawing/2014/main" id="{526591FB-0647-F411-8EB1-F8E3E48B16A9}"/>
                </a:ext>
              </a:extLst>
            </p:cNvPr>
            <p:cNvSpPr/>
            <p:nvPr/>
          </p:nvSpPr>
          <p:spPr>
            <a:xfrm rot="20886170">
              <a:off x="-1430548" y="-5096724"/>
              <a:ext cx="1038314" cy="556262"/>
            </a:xfrm>
            <a:custGeom>
              <a:avLst/>
              <a:gdLst/>
              <a:ahLst/>
              <a:cxnLst/>
              <a:rect l="l" t="t" r="r" b="b"/>
              <a:pathLst>
                <a:path w="2054933" h="930324">
                  <a:moveTo>
                    <a:pt x="0" y="0"/>
                  </a:moveTo>
                  <a:lnTo>
                    <a:pt x="2054933" y="0"/>
                  </a:lnTo>
                  <a:lnTo>
                    <a:pt x="2054933" y="930324"/>
                  </a:lnTo>
                  <a:lnTo>
                    <a:pt x="0" y="9303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GB"/>
            </a:p>
          </p:txBody>
        </p:sp>
        <p:sp>
          <p:nvSpPr>
            <p:cNvPr id="116" name="Freeform 23">
              <a:extLst>
                <a:ext uri="{FF2B5EF4-FFF2-40B4-BE49-F238E27FC236}">
                  <a16:creationId xmlns:a16="http://schemas.microsoft.com/office/drawing/2014/main" id="{96F15EE6-DC4B-D88B-BB8D-6E6F9943FAC4}"/>
                </a:ext>
              </a:extLst>
            </p:cNvPr>
            <p:cNvSpPr/>
            <p:nvPr/>
          </p:nvSpPr>
          <p:spPr>
            <a:xfrm rot="748136" flipH="1" flipV="1">
              <a:off x="501286" y="-8151931"/>
              <a:ext cx="609992" cy="213542"/>
            </a:xfrm>
            <a:custGeom>
              <a:avLst/>
              <a:gdLst/>
              <a:ahLst/>
              <a:cxnLst/>
              <a:rect l="l" t="t" r="r" b="b"/>
              <a:pathLst>
                <a:path w="1953470" h="774062">
                  <a:moveTo>
                    <a:pt x="0" y="0"/>
                  </a:moveTo>
                  <a:lnTo>
                    <a:pt x="1953469" y="0"/>
                  </a:lnTo>
                  <a:lnTo>
                    <a:pt x="1953469" y="774063"/>
                  </a:lnTo>
                  <a:lnTo>
                    <a:pt x="0" y="77406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GB"/>
            </a:p>
          </p:txBody>
        </p:sp>
      </p:grpSp>
      <p:sp>
        <p:nvSpPr>
          <p:cNvPr id="44" name="Google Shape;121;p15">
            <a:extLst>
              <a:ext uri="{FF2B5EF4-FFF2-40B4-BE49-F238E27FC236}">
                <a16:creationId xmlns:a16="http://schemas.microsoft.com/office/drawing/2014/main" id="{C89C1343-F546-48AC-1A8B-C7AB7DC96176}"/>
              </a:ext>
            </a:extLst>
          </p:cNvPr>
          <p:cNvSpPr txBox="1"/>
          <p:nvPr/>
        </p:nvSpPr>
        <p:spPr>
          <a:xfrm>
            <a:off x="3310942" y="4777194"/>
            <a:ext cx="1280821" cy="667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2400" i="1" err="1">
                <a:solidFill>
                  <a:schemeClr val="dk1"/>
                </a:solidFill>
                <a:latin typeface="Playfair Display" panose="00000500000000000000" pitchFamily="2" charset="0"/>
                <a:ea typeface="Montserrat Medium"/>
                <a:cs typeface="Montserrat Medium"/>
                <a:sym typeface="Montserrat Medium"/>
              </a:rPr>
              <a:t>ou</a:t>
            </a:r>
            <a:endParaRPr sz="2400" i="1">
              <a:solidFill>
                <a:schemeClr val="dk1"/>
              </a:solidFill>
              <a:latin typeface="Playfair Display" panose="00000500000000000000" pitchFamily="2" charset="0"/>
              <a:ea typeface="Montserrat Medium"/>
              <a:cs typeface="Montserrat Medium"/>
              <a:sym typeface="Montserrat Medium"/>
            </a:endParaRPr>
          </a:p>
        </p:txBody>
      </p:sp>
      <p:sp>
        <p:nvSpPr>
          <p:cNvPr id="18" name="Rectangle 17">
            <a:extLst>
              <a:ext uri="{FF2B5EF4-FFF2-40B4-BE49-F238E27FC236}">
                <a16:creationId xmlns:a16="http://schemas.microsoft.com/office/drawing/2014/main" id="{594972DA-5CE2-0F5E-4BBE-9C96485CCAD6}"/>
              </a:ext>
            </a:extLst>
          </p:cNvPr>
          <p:cNvSpPr/>
          <p:nvPr/>
        </p:nvSpPr>
        <p:spPr>
          <a:xfrm>
            <a:off x="4003158" y="358140"/>
            <a:ext cx="7965011" cy="6973734"/>
          </a:xfrm>
          <a:prstGeom prst="rect">
            <a:avLst/>
          </a:prstGeom>
          <a:ln w="28575">
            <a:solidFill>
              <a:srgbClr val="3380A3"/>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GB"/>
          </a:p>
        </p:txBody>
      </p:sp>
      <p:sp>
        <p:nvSpPr>
          <p:cNvPr id="43" name="Google Shape;121;p15">
            <a:extLst>
              <a:ext uri="{FF2B5EF4-FFF2-40B4-BE49-F238E27FC236}">
                <a16:creationId xmlns:a16="http://schemas.microsoft.com/office/drawing/2014/main" id="{F985044D-37B4-F380-DB13-0B4CC88E16C3}"/>
              </a:ext>
            </a:extLst>
          </p:cNvPr>
          <p:cNvSpPr txBox="1"/>
          <p:nvPr/>
        </p:nvSpPr>
        <p:spPr>
          <a:xfrm>
            <a:off x="4215079" y="1626971"/>
            <a:ext cx="7073022" cy="2802427"/>
          </a:xfrm>
          <a:prstGeom prst="rect">
            <a:avLst/>
          </a:prstGeom>
          <a:noFill/>
          <a:ln>
            <a:noFill/>
          </a:ln>
        </p:spPr>
        <p:txBody>
          <a:bodyPr spcFirstLastPara="1" wrap="square" lIns="91425" tIns="91425" rIns="91425" bIns="91425" anchor="t" anchorCtr="0">
            <a:noAutofit/>
          </a:bodyPr>
          <a:lstStyle/>
          <a:p>
            <a:pPr lvl="0">
              <a:lnSpc>
                <a:spcPct val="107000"/>
              </a:lnSpc>
              <a:spcAft>
                <a:spcPts val="800"/>
              </a:spcAft>
            </a:pPr>
            <a:r>
              <a:rPr lang="en-GB" sz="2500" dirty="0">
                <a:solidFill>
                  <a:schemeClr val="dk1"/>
                </a:solidFill>
                <a:latin typeface="Montserrat" panose="00000500000000000000" pitchFamily="2" charset="0"/>
                <a:ea typeface="Montserrat Medium"/>
                <a:cs typeface="Montserrat Medium"/>
                <a:sym typeface="Montserrat Medium"/>
              </a:rPr>
              <a:t>Where can we see nature when we live in a big city such as Bradford? </a:t>
            </a:r>
          </a:p>
          <a:p>
            <a:pPr lvl="0">
              <a:lnSpc>
                <a:spcPct val="107000"/>
              </a:lnSpc>
              <a:spcAft>
                <a:spcPts val="800"/>
              </a:spcAft>
            </a:pPr>
            <a:endParaRPr lang="en-GB" sz="2500" dirty="0">
              <a:solidFill>
                <a:schemeClr val="dk1"/>
              </a:solidFill>
              <a:latin typeface="Montserrat" panose="00000500000000000000" pitchFamily="2" charset="0"/>
              <a:ea typeface="Montserrat Medium"/>
              <a:cs typeface="Montserrat Medium"/>
              <a:sym typeface="Montserrat Medium"/>
            </a:endParaRPr>
          </a:p>
          <a:p>
            <a:pPr lvl="0">
              <a:lnSpc>
                <a:spcPct val="107000"/>
              </a:lnSpc>
              <a:spcAft>
                <a:spcPts val="800"/>
              </a:spcAft>
            </a:pPr>
            <a:endParaRPr lang="en-GB" sz="2500" dirty="0">
              <a:solidFill>
                <a:schemeClr val="dk1"/>
              </a:solidFill>
              <a:latin typeface="Montserrat" panose="00000500000000000000" pitchFamily="2" charset="0"/>
              <a:ea typeface="Montserrat Medium"/>
              <a:cs typeface="Montserrat Medium"/>
              <a:sym typeface="Montserrat Medium"/>
            </a:endParaRPr>
          </a:p>
        </p:txBody>
      </p:sp>
      <p:sp>
        <p:nvSpPr>
          <p:cNvPr id="8" name="TextBox 7">
            <a:extLst>
              <a:ext uri="{FF2B5EF4-FFF2-40B4-BE49-F238E27FC236}">
                <a16:creationId xmlns:a16="http://schemas.microsoft.com/office/drawing/2014/main" id="{58B9AB1F-B753-A912-4424-AA7ABC7BCD2D}"/>
              </a:ext>
            </a:extLst>
          </p:cNvPr>
          <p:cNvSpPr txBox="1"/>
          <p:nvPr/>
        </p:nvSpPr>
        <p:spPr>
          <a:xfrm>
            <a:off x="4215079" y="544776"/>
            <a:ext cx="3770584" cy="646331"/>
          </a:xfrm>
          <a:prstGeom prst="rect">
            <a:avLst/>
          </a:prstGeom>
          <a:noFill/>
        </p:spPr>
        <p:txBody>
          <a:bodyPr wrap="none" rtlCol="0">
            <a:spAutoFit/>
          </a:bodyPr>
          <a:lstStyle/>
          <a:p>
            <a:pPr algn="ctr"/>
            <a:r>
              <a:rPr lang="en-US" sz="3600" b="1" dirty="0">
                <a:solidFill>
                  <a:srgbClr val="313E53"/>
                </a:solidFill>
                <a:latin typeface="Playfair Display" panose="00000500000000000000" pitchFamily="2" charset="0"/>
              </a:rPr>
              <a:t>Class Discussion</a:t>
            </a:r>
            <a:endParaRPr lang="en-GB" sz="3600" b="1" dirty="0">
              <a:solidFill>
                <a:srgbClr val="313E53"/>
              </a:solidFill>
              <a:latin typeface="Playfair Display" panose="00000500000000000000" pitchFamily="2" charset="0"/>
            </a:endParaRPr>
          </a:p>
        </p:txBody>
      </p:sp>
      <p:pic>
        <p:nvPicPr>
          <p:cNvPr id="9" name="Google Shape;119;p15">
            <a:extLst>
              <a:ext uri="{FF2B5EF4-FFF2-40B4-BE49-F238E27FC236}">
                <a16:creationId xmlns:a16="http://schemas.microsoft.com/office/drawing/2014/main" id="{7F21A22A-C0AE-B96E-D717-D03C676B1005}"/>
              </a:ext>
            </a:extLst>
          </p:cNvPr>
          <p:cNvPicPr preferRelativeResize="0"/>
          <p:nvPr/>
        </p:nvPicPr>
        <p:blipFill>
          <a:blip r:embed="rId16">
            <a:alphaModFix/>
          </a:blip>
          <a:stretch>
            <a:fillRect/>
          </a:stretch>
        </p:blipFill>
        <p:spPr>
          <a:xfrm>
            <a:off x="4336238" y="1283442"/>
            <a:ext cx="3519523" cy="138533"/>
          </a:xfrm>
          <a:prstGeom prst="rect">
            <a:avLst/>
          </a:prstGeom>
          <a:noFill/>
          <a:ln>
            <a:noFill/>
          </a:ln>
        </p:spPr>
      </p:pic>
      <p:pic>
        <p:nvPicPr>
          <p:cNvPr id="1026" name="Picture 2" descr="Plants that grow in unusual places – akamau">
            <a:extLst>
              <a:ext uri="{FF2B5EF4-FFF2-40B4-BE49-F238E27FC236}">
                <a16:creationId xmlns:a16="http://schemas.microsoft.com/office/drawing/2014/main" id="{B681D57F-76FB-298D-1F5E-78FE1FD9F33E}"/>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893635" y="3051648"/>
            <a:ext cx="3593598" cy="29768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3158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BA61796AE0F5A4E96395FA65072392B" ma:contentTypeVersion="13" ma:contentTypeDescription="Create a new document." ma:contentTypeScope="" ma:versionID="a752358cfc01a36bc84f4d0535dc2581">
  <xsd:schema xmlns:xsd="http://www.w3.org/2001/XMLSchema" xmlns:xs="http://www.w3.org/2001/XMLSchema" xmlns:p="http://schemas.microsoft.com/office/2006/metadata/properties" xmlns:ns2="28259c69-39cb-44a7-9f04-2775eb4563de" xmlns:ns3="b31a91d1-0192-41ba-b554-362273cb85ab" targetNamespace="http://schemas.microsoft.com/office/2006/metadata/properties" ma:root="true" ma:fieldsID="f7628aedbcee6ba7687f36ed62015fb9" ns2:_="" ns3:_="">
    <xsd:import namespace="28259c69-39cb-44a7-9f04-2775eb4563de"/>
    <xsd:import namespace="b31a91d1-0192-41ba-b554-362273cb85ab"/>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259c69-39cb-44a7-9f04-2775eb4563d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18177053-68b3-49ba-830b-641013b218fb"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31a91d1-0192-41ba-b554-362273cb85ab"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45c5fc4e-5e3e-44b4-8344-b79db9234d45}" ma:internalName="TaxCatchAll" ma:showField="CatchAllData" ma:web="b31a91d1-0192-41ba-b554-362273cb85a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b31a91d1-0192-41ba-b554-362273cb85ab" xsi:nil="true"/>
    <lcf76f155ced4ddcb4097134ff3c332f xmlns="28259c69-39cb-44a7-9f04-2775eb4563de">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DF41FBEB-1C3B-4AC4-95C4-C874B6025BB9}">
  <ds:schemaRefs>
    <ds:schemaRef ds:uri="28259c69-39cb-44a7-9f04-2775eb4563de"/>
    <ds:schemaRef ds:uri="b31a91d1-0192-41ba-b554-362273cb85a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0C55E9E-33C1-44B6-A03A-11318584FE1B}">
  <ds:schemaRefs>
    <ds:schemaRef ds:uri="http://schemas.microsoft.com/sharepoint/v3/contenttype/forms"/>
  </ds:schemaRefs>
</ds:datastoreItem>
</file>

<file path=customXml/itemProps3.xml><?xml version="1.0" encoding="utf-8"?>
<ds:datastoreItem xmlns:ds="http://schemas.openxmlformats.org/officeDocument/2006/customXml" ds:itemID="{1B933F9D-562A-4937-B6A3-60A243B76341}">
  <ds:schemaRefs>
    <ds:schemaRef ds:uri="28259c69-39cb-44a7-9f04-2775eb4563de"/>
    <ds:schemaRef ds:uri="b31a91d1-0192-41ba-b554-362273cb85a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1913</Words>
  <Application>Microsoft Office PowerPoint</Application>
  <PresentationFormat>Widescreen</PresentationFormat>
  <Paragraphs>144</Paragraphs>
  <Slides>11</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11</vt:i4>
      </vt:variant>
    </vt:vector>
  </HeadingPairs>
  <TitlesOfParts>
    <vt:vector size="19" baseType="lpstr">
      <vt:lpstr>Aptos</vt:lpstr>
      <vt:lpstr>Aptos Display</vt:lpstr>
      <vt:lpstr>Arial</vt:lpstr>
      <vt:lpstr>IBM Plex Sans</vt:lpstr>
      <vt:lpstr>Montserrat</vt:lpstr>
      <vt:lpstr>Playfair Display</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McCrudden</dc:creator>
  <cp:lastModifiedBy>Fiona McCrudden</cp:lastModifiedBy>
  <cp:revision>4</cp:revision>
  <dcterms:created xsi:type="dcterms:W3CDTF">2024-05-16T12:38:53Z</dcterms:created>
  <dcterms:modified xsi:type="dcterms:W3CDTF">2025-05-01T15:24:32Z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0x0101006BA61796AE0F5A4E96395FA65072392B</vt:lpwstr>
  </property>
  <property fmtid="{D5CDD505-2E9C-101B-9397-08002B2CF9AE}" pid="3" name="MediaServiceImageTags">
    <vt:lpwstr/>
  </property>
</Properties>
</file>