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0694"/>
    <a:srgbClr val="0033CC"/>
    <a:srgbClr val="FFFF00"/>
    <a:srgbClr val="993300"/>
    <a:srgbClr val="990099"/>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02" autoAdjust="0"/>
  </p:normalViewPr>
  <p:slideViewPr>
    <p:cSldViewPr>
      <p:cViewPr>
        <p:scale>
          <a:sx n="60" d="100"/>
          <a:sy n="60"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3C08C7-48D4-4DF1-A74C-755C31AE45EA}" type="datetimeFigureOut">
              <a:rPr lang="en-GB" smtClean="0"/>
              <a:t>27/01/2020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5667C-9A41-4D3D-A7F9-AEBC29833B09}" type="slidenum">
              <a:rPr lang="en-GB" smtClean="0"/>
              <a:t>‹#›</a:t>
            </a:fld>
            <a:endParaRPr lang="en-GB"/>
          </a:p>
        </p:txBody>
      </p:sp>
    </p:spTree>
    <p:extLst>
      <p:ext uri="{BB962C8B-B14F-4D97-AF65-F5344CB8AC3E}">
        <p14:creationId xmlns:p14="http://schemas.microsoft.com/office/powerpoint/2010/main" val="122842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theme of today’s assembly is anxiety.</a:t>
            </a:r>
            <a:r>
              <a:rPr lang="en-GB" baseline="0" dirty="0" smtClean="0"/>
              <a:t> </a:t>
            </a:r>
          </a:p>
          <a:p>
            <a:endParaRPr lang="en-GB" baseline="0" dirty="0" smtClean="0"/>
          </a:p>
          <a:p>
            <a:r>
              <a:rPr lang="en-GB" baseline="0" dirty="0" smtClean="0"/>
              <a:t>We are going to look at what anxiety is, think of ways we can understand it and learn about what is happening when we start to feel anxious or worried. </a:t>
            </a:r>
          </a:p>
          <a:p>
            <a:endParaRPr lang="en-GB" baseline="0" dirty="0" smtClean="0"/>
          </a:p>
          <a:p>
            <a:r>
              <a:rPr lang="en-GB" baseline="0" dirty="0" smtClean="0"/>
              <a:t>Then we are going to learn about how we can beat anxiety by ourselves and with other adults and children that we trust. </a:t>
            </a:r>
            <a:endParaRPr lang="en-GB" dirty="0"/>
          </a:p>
        </p:txBody>
      </p:sp>
      <p:sp>
        <p:nvSpPr>
          <p:cNvPr id="4" name="Slide Number Placeholder 3"/>
          <p:cNvSpPr>
            <a:spLocks noGrp="1"/>
          </p:cNvSpPr>
          <p:nvPr>
            <p:ph type="sldNum" sz="quarter" idx="10"/>
          </p:nvPr>
        </p:nvSpPr>
        <p:spPr/>
        <p:txBody>
          <a:bodyPr/>
          <a:lstStyle/>
          <a:p>
            <a:fld id="{1EB5667C-9A41-4D3D-A7F9-AEBC29833B09}" type="slidenum">
              <a:rPr lang="en-GB" smtClean="0"/>
              <a:t>1</a:t>
            </a:fld>
            <a:endParaRPr lang="en-GB"/>
          </a:p>
        </p:txBody>
      </p:sp>
    </p:spTree>
    <p:extLst>
      <p:ext uri="{BB962C8B-B14F-4D97-AF65-F5344CB8AC3E}">
        <p14:creationId xmlns:p14="http://schemas.microsoft.com/office/powerpoint/2010/main" val="7171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Anxiety comes</a:t>
            </a:r>
            <a:r>
              <a:rPr lang="en-GB" baseline="0" dirty="0" smtClean="0"/>
              <a:t> from all the way back in pre-historic times, where cavemen had to run away from danger, such as big cats like a sabre-toothed tiger. </a:t>
            </a:r>
          </a:p>
          <a:p>
            <a:endParaRPr lang="en-GB" baseline="0" dirty="0" smtClean="0"/>
          </a:p>
          <a:p>
            <a:r>
              <a:rPr lang="en-GB" baseline="0" dirty="0" smtClean="0"/>
              <a:t>If cavemen didn’t run away or fight back, they might get eaten by the sabre-toothed tiger! </a:t>
            </a:r>
          </a:p>
          <a:p>
            <a:endParaRPr lang="en-GB" baseline="0" dirty="0" smtClean="0"/>
          </a:p>
          <a:p>
            <a:r>
              <a:rPr lang="en-GB" baseline="0" dirty="0" smtClean="0"/>
              <a:t>If you were in this picture, like our caveman, how do you think you would feel? (Ask a few children and expand on flight/fright responses if given).</a:t>
            </a:r>
          </a:p>
          <a:p>
            <a:endParaRPr lang="en-GB" baseline="0" dirty="0" smtClean="0"/>
          </a:p>
          <a:p>
            <a:r>
              <a:rPr lang="en-GB" baseline="0" dirty="0" smtClean="0"/>
              <a:t>What we might do is either run away, like a caveman, fight the tiger or stay very still and quiet. </a:t>
            </a:r>
          </a:p>
          <a:p>
            <a:r>
              <a:rPr lang="en-GB" baseline="0" dirty="0" smtClean="0"/>
              <a:t>We might do similar things now when we start to feel anxious and worried. </a:t>
            </a:r>
          </a:p>
          <a:p>
            <a:endParaRPr lang="en-GB" baseline="0" dirty="0" smtClean="0"/>
          </a:p>
          <a:p>
            <a:r>
              <a:rPr lang="en-GB" baseline="0" dirty="0" smtClean="0"/>
              <a:t>Can anybody think or anything that might make them feel anxious or worried? </a:t>
            </a:r>
          </a:p>
        </p:txBody>
      </p:sp>
      <p:sp>
        <p:nvSpPr>
          <p:cNvPr id="4" name="Slide Number Placeholder 3"/>
          <p:cNvSpPr>
            <a:spLocks noGrp="1"/>
          </p:cNvSpPr>
          <p:nvPr>
            <p:ph type="sldNum" sz="quarter" idx="10"/>
          </p:nvPr>
        </p:nvSpPr>
        <p:spPr/>
        <p:txBody>
          <a:bodyPr/>
          <a:lstStyle/>
          <a:p>
            <a:fld id="{1EB5667C-9A41-4D3D-A7F9-AEBC29833B09}" type="slidenum">
              <a:rPr lang="en-GB" smtClean="0"/>
              <a:t>2</a:t>
            </a:fld>
            <a:endParaRPr lang="en-GB"/>
          </a:p>
        </p:txBody>
      </p:sp>
    </p:spTree>
    <p:extLst>
      <p:ext uri="{BB962C8B-B14F-4D97-AF65-F5344CB8AC3E}">
        <p14:creationId xmlns:p14="http://schemas.microsoft.com/office/powerpoint/2010/main" val="390121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 times, our brains can get it wrong, and it sends out worried signals when we might not be in danger. We end up worrying about things that we can’t control, worrying more than we need to, or feel like things are worse than they are. </a:t>
            </a:r>
          </a:p>
          <a:p>
            <a:endParaRPr lang="en-GB" baseline="0" dirty="0" smtClean="0"/>
          </a:p>
          <a:p>
            <a:r>
              <a:rPr lang="en-GB" baseline="0" dirty="0" smtClean="0"/>
              <a:t>It’s a little bit like a smoke alarm. We have smoke alarms to let us know if there’s a fire, but sometimes, just like us, a smoke alarm can get it wrong, too. It can sometimes be set off when we make our toast in the morning. We know that’s not dangerous, but our smoke alarm doesn’t! </a:t>
            </a:r>
          </a:p>
          <a:p>
            <a:endParaRPr lang="en-GB" baseline="0" dirty="0" smtClean="0"/>
          </a:p>
          <a:p>
            <a:r>
              <a:rPr lang="en-GB" baseline="0" dirty="0" smtClean="0"/>
              <a:t>Although we can’t switch off our anxiety alarm, what we can do is learn to realise when it has been activated and deal with it in a safe way. </a:t>
            </a:r>
          </a:p>
          <a:p>
            <a:endParaRPr lang="en-GB" baseline="0" dirty="0" smtClean="0"/>
          </a:p>
          <a:p>
            <a:r>
              <a:rPr lang="en-GB" baseline="0" dirty="0" smtClean="0"/>
              <a:t>What we do need to remember is that everybody worries when find things difficult. It is completely normal as long as it doesn’t get too much for us. </a:t>
            </a:r>
          </a:p>
        </p:txBody>
      </p:sp>
      <p:sp>
        <p:nvSpPr>
          <p:cNvPr id="4" name="Slide Number Placeholder 3"/>
          <p:cNvSpPr>
            <a:spLocks noGrp="1"/>
          </p:cNvSpPr>
          <p:nvPr>
            <p:ph type="sldNum" sz="quarter" idx="10"/>
          </p:nvPr>
        </p:nvSpPr>
        <p:spPr/>
        <p:txBody>
          <a:bodyPr/>
          <a:lstStyle/>
          <a:p>
            <a:fld id="{1EB5667C-9A41-4D3D-A7F9-AEBC29833B09}" type="slidenum">
              <a:rPr lang="en-GB" smtClean="0"/>
              <a:t>3</a:t>
            </a:fld>
            <a:endParaRPr lang="en-GB"/>
          </a:p>
        </p:txBody>
      </p:sp>
    </p:spTree>
    <p:extLst>
      <p:ext uri="{BB962C8B-B14F-4D97-AF65-F5344CB8AC3E}">
        <p14:creationId xmlns:p14="http://schemas.microsoft.com/office/powerpoint/2010/main" val="14390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have</a:t>
            </a:r>
            <a:r>
              <a:rPr lang="en-GB" baseline="0" dirty="0" smtClean="0"/>
              <a:t> a think now about what happens to our bodies and our thoughts when we get anxious or worried. </a:t>
            </a:r>
          </a:p>
          <a:p>
            <a:r>
              <a:rPr lang="en-GB" baseline="0" dirty="0" smtClean="0"/>
              <a:t>Have a chat to the person next to you and think of three ideas in your pairs. </a:t>
            </a:r>
          </a:p>
          <a:p>
            <a:endParaRPr lang="en-GB" baseline="0" dirty="0" smtClean="0"/>
          </a:p>
          <a:p>
            <a:r>
              <a:rPr lang="en-GB" baseline="0" dirty="0" smtClean="0"/>
              <a:t>It can make our tummies ache or feel as if we have butterflies.</a:t>
            </a:r>
          </a:p>
          <a:p>
            <a:r>
              <a:rPr lang="en-GB" baseline="0" dirty="0" smtClean="0"/>
              <a:t>It can give us headaches.</a:t>
            </a:r>
          </a:p>
          <a:p>
            <a:r>
              <a:rPr lang="en-GB" baseline="0" dirty="0" smtClean="0"/>
              <a:t>It can make our hearts beat very fast.</a:t>
            </a:r>
          </a:p>
          <a:p>
            <a:r>
              <a:rPr lang="en-GB" baseline="0" dirty="0" smtClean="0"/>
              <a:t>It can make us feel sick or sweaty. </a:t>
            </a:r>
          </a:p>
          <a:p>
            <a:r>
              <a:rPr lang="en-GB" baseline="0" dirty="0" smtClean="0"/>
              <a:t>Or it could make us feel really hungry or not hungry at all.</a:t>
            </a:r>
          </a:p>
          <a:p>
            <a:endParaRPr lang="en-GB" baseline="0" dirty="0" smtClean="0"/>
          </a:p>
          <a:p>
            <a:r>
              <a:rPr lang="en-GB" baseline="0" dirty="0" smtClean="0"/>
              <a:t>This might make us feel sad, like some of the children up here. </a:t>
            </a:r>
          </a:p>
          <a:p>
            <a:endParaRPr lang="en-GB" baseline="0" dirty="0" smtClean="0"/>
          </a:p>
          <a:p>
            <a:r>
              <a:rPr lang="en-GB" baseline="0" dirty="0" smtClean="0"/>
              <a:t>We can also think about what worries us and not want to do the things we love. </a:t>
            </a:r>
          </a:p>
          <a:p>
            <a:endParaRPr lang="en-GB" baseline="0" dirty="0" smtClean="0"/>
          </a:p>
          <a:p>
            <a:r>
              <a:rPr lang="en-GB" baseline="0" dirty="0" smtClean="0"/>
              <a:t>Everybody is different. Some of us might feel all of these things or just a few. </a:t>
            </a:r>
          </a:p>
          <a:p>
            <a:r>
              <a:rPr lang="en-GB" baseline="0" dirty="0" smtClean="0"/>
              <a:t>It is important for us to learn what makes us feel worried and what our bodies feel like to help us look after ourselves. </a:t>
            </a:r>
          </a:p>
        </p:txBody>
      </p:sp>
      <p:sp>
        <p:nvSpPr>
          <p:cNvPr id="4" name="Slide Number Placeholder 3"/>
          <p:cNvSpPr>
            <a:spLocks noGrp="1"/>
          </p:cNvSpPr>
          <p:nvPr>
            <p:ph type="sldNum" sz="quarter" idx="10"/>
          </p:nvPr>
        </p:nvSpPr>
        <p:spPr/>
        <p:txBody>
          <a:bodyPr/>
          <a:lstStyle/>
          <a:p>
            <a:fld id="{1EB5667C-9A41-4D3D-A7F9-AEBC29833B09}" type="slidenum">
              <a:rPr lang="en-GB" smtClean="0"/>
              <a:t>4</a:t>
            </a:fld>
            <a:endParaRPr lang="en-GB"/>
          </a:p>
        </p:txBody>
      </p:sp>
    </p:spTree>
    <p:extLst>
      <p:ext uri="{BB962C8B-B14F-4D97-AF65-F5344CB8AC3E}">
        <p14:creationId xmlns:p14="http://schemas.microsoft.com/office/powerpoint/2010/main" val="356979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we really don’t want is our worries to feel as if they are too much. We need to think of some ways that we can help ourselves to feel calmer and happier. </a:t>
            </a:r>
          </a:p>
          <a:p>
            <a:r>
              <a:rPr lang="en-GB" baseline="0" dirty="0" smtClean="0"/>
              <a:t>Can anyone tell me something that always makes you feel happy? </a:t>
            </a:r>
          </a:p>
          <a:p>
            <a:endParaRPr lang="en-GB" baseline="0" dirty="0" smtClean="0"/>
          </a:p>
          <a:p>
            <a:r>
              <a:rPr lang="en-GB" baseline="0" dirty="0" smtClean="0"/>
              <a:t>If we feel a little bit stuck on what we can do when we feel worried or anxious, some of these things might help you. </a:t>
            </a:r>
          </a:p>
          <a:p>
            <a:endParaRPr lang="en-GB" baseline="0" dirty="0" smtClean="0"/>
          </a:p>
          <a:p>
            <a:r>
              <a:rPr lang="en-GB" baseline="0" dirty="0" smtClean="0"/>
              <a:t>Things that you can do when you feel anxious or worried could be talking to an adult that you trust, thinking back to a happy memory, doing something that you really, really like, sitting in a calm and quiet place or doing a calming activity, like colouring. </a:t>
            </a:r>
          </a:p>
          <a:p>
            <a:endParaRPr lang="en-GB" baseline="0" dirty="0" smtClean="0"/>
          </a:p>
          <a:p>
            <a:r>
              <a:rPr lang="en-GB" baseline="0" dirty="0" smtClean="0"/>
              <a:t>If you can’t think of a calming activity, we’re going to practice one right now. Its called the pizza massage! </a:t>
            </a:r>
          </a:p>
        </p:txBody>
      </p:sp>
      <p:sp>
        <p:nvSpPr>
          <p:cNvPr id="4" name="Slide Number Placeholder 3"/>
          <p:cNvSpPr>
            <a:spLocks noGrp="1"/>
          </p:cNvSpPr>
          <p:nvPr>
            <p:ph type="sldNum" sz="quarter" idx="10"/>
          </p:nvPr>
        </p:nvSpPr>
        <p:spPr/>
        <p:txBody>
          <a:bodyPr/>
          <a:lstStyle/>
          <a:p>
            <a:fld id="{1EB5667C-9A41-4D3D-A7F9-AEBC29833B09}" type="slidenum">
              <a:rPr lang="en-GB" smtClean="0"/>
              <a:t>5</a:t>
            </a:fld>
            <a:endParaRPr lang="en-GB"/>
          </a:p>
        </p:txBody>
      </p:sp>
    </p:spTree>
    <p:extLst>
      <p:ext uri="{BB962C8B-B14F-4D97-AF65-F5344CB8AC3E}">
        <p14:creationId xmlns:p14="http://schemas.microsoft.com/office/powerpoint/2010/main" val="142291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do the pizza</a:t>
            </a:r>
            <a:r>
              <a:rPr lang="en-GB" baseline="0" dirty="0" smtClean="0"/>
              <a:t> massage on your own hands, on your knees or on a friend’s back, but remember to ask for their permission first! </a:t>
            </a:r>
          </a:p>
          <a:p>
            <a:endParaRPr lang="en-GB" baseline="0" dirty="0" smtClean="0"/>
          </a:p>
          <a:p>
            <a:pPr lvl="0" fontAlgn="base">
              <a:lnSpc>
                <a:spcPct val="90000"/>
              </a:lnSpc>
              <a:spcAft>
                <a:spcPct val="0"/>
              </a:spcAft>
              <a:buFontTx/>
              <a:buNone/>
            </a:pPr>
            <a:r>
              <a:rPr lang="en-GB" sz="1200" kern="0" baseline="0" dirty="0" smtClean="0">
                <a:solidFill>
                  <a:srgbClr val="000000"/>
                </a:solidFill>
                <a:latin typeface="Arial"/>
                <a:ea typeface="ＭＳ Ｐゴシック"/>
              </a:rPr>
              <a:t>Our first step is to roll out the dough (action: mimic smoothing out actions)</a:t>
            </a:r>
          </a:p>
          <a:p>
            <a:pPr lvl="0" fontAlgn="base">
              <a:lnSpc>
                <a:spcPct val="90000"/>
              </a:lnSpc>
              <a:spcAft>
                <a:spcPct val="0"/>
              </a:spcAft>
              <a:buFontTx/>
              <a:buNone/>
            </a:pPr>
            <a:r>
              <a:rPr lang="en-GB" sz="1200" kern="0" baseline="0" dirty="0" smtClean="0">
                <a:solidFill>
                  <a:srgbClr val="000000"/>
                </a:solidFill>
                <a:latin typeface="Arial"/>
                <a:ea typeface="ＭＳ Ｐゴシック"/>
              </a:rPr>
              <a:t>Then we put on our sauce (action: smoothing action in a consistent, slow circular motion)</a:t>
            </a:r>
          </a:p>
          <a:p>
            <a:pPr lvl="0" fontAlgn="base">
              <a:lnSpc>
                <a:spcPct val="90000"/>
              </a:lnSpc>
              <a:spcAft>
                <a:spcPct val="0"/>
              </a:spcAft>
              <a:buFontTx/>
              <a:buNone/>
            </a:pPr>
            <a:r>
              <a:rPr lang="en-GB" sz="1200" kern="0" baseline="0" dirty="0" smtClean="0">
                <a:solidFill>
                  <a:srgbClr val="000000"/>
                </a:solidFill>
                <a:latin typeface="Arial"/>
                <a:ea typeface="ＭＳ Ｐゴシック"/>
              </a:rPr>
              <a:t>Then we put on our cheese (action: gentle flicking actions)</a:t>
            </a:r>
          </a:p>
          <a:p>
            <a:pPr lvl="0" fontAlgn="base">
              <a:lnSpc>
                <a:spcPct val="90000"/>
              </a:lnSpc>
              <a:spcAft>
                <a:spcPct val="0"/>
              </a:spcAft>
              <a:buFontTx/>
              <a:buNone/>
            </a:pPr>
            <a:r>
              <a:rPr lang="en-GB" sz="1200" kern="0" baseline="0" dirty="0" smtClean="0">
                <a:solidFill>
                  <a:srgbClr val="000000"/>
                </a:solidFill>
                <a:latin typeface="Arial"/>
                <a:ea typeface="ＭＳ Ｐゴシック"/>
              </a:rPr>
              <a:t>Then we put on our toppings (action: pressing actions with fingers and palms)</a:t>
            </a:r>
          </a:p>
          <a:p>
            <a:pPr lvl="0" fontAlgn="base">
              <a:lnSpc>
                <a:spcPct val="90000"/>
              </a:lnSpc>
              <a:spcAft>
                <a:spcPct val="0"/>
              </a:spcAft>
              <a:buFontTx/>
              <a:buNone/>
            </a:pPr>
            <a:r>
              <a:rPr lang="en-GB" sz="1200" kern="0" baseline="0" dirty="0" smtClean="0">
                <a:solidFill>
                  <a:srgbClr val="000000"/>
                </a:solidFill>
                <a:latin typeface="Arial"/>
                <a:ea typeface="ＭＳ Ｐゴシック"/>
              </a:rPr>
              <a:t>Then we put the pizza in the oven (action: warm up hands by rubbing together then place on partner’s pack or own legs)</a:t>
            </a:r>
          </a:p>
          <a:p>
            <a:pPr lvl="0" fontAlgn="base">
              <a:lnSpc>
                <a:spcPct val="90000"/>
              </a:lnSpc>
              <a:spcAft>
                <a:spcPct val="0"/>
              </a:spcAft>
              <a:buFontTx/>
              <a:buNone/>
            </a:pPr>
            <a:r>
              <a:rPr lang="en-GB" sz="1200" kern="0" baseline="0" dirty="0" smtClean="0">
                <a:solidFill>
                  <a:srgbClr val="000000"/>
                </a:solidFill>
                <a:latin typeface="Arial"/>
                <a:ea typeface="ＭＳ Ｐゴシック"/>
              </a:rPr>
              <a:t>Finally, we cut our pizza up (action: </a:t>
            </a:r>
            <a:r>
              <a:rPr lang="en-GB" sz="1200" kern="1200" baseline="0" dirty="0" smtClean="0">
                <a:solidFill>
                  <a:schemeClr val="tx1"/>
                </a:solidFill>
                <a:latin typeface="+mn-lt"/>
                <a:ea typeface="+mn-ea"/>
              </a:rPr>
              <a:t>mimic gently slicing a pizza on partner’s back or on own legs/hand) </a:t>
            </a:r>
            <a:endParaRPr lang="en-GB" sz="1200" kern="0" baseline="0" dirty="0" smtClean="0">
              <a:solidFill>
                <a:srgbClr val="000000"/>
              </a:solidFill>
              <a:latin typeface="Arial"/>
              <a:ea typeface="ＭＳ Ｐゴシック"/>
            </a:endParaRPr>
          </a:p>
        </p:txBody>
      </p:sp>
      <p:sp>
        <p:nvSpPr>
          <p:cNvPr id="4" name="Slide Number Placeholder 3"/>
          <p:cNvSpPr>
            <a:spLocks noGrp="1"/>
          </p:cNvSpPr>
          <p:nvPr>
            <p:ph type="sldNum" sz="quarter" idx="10"/>
          </p:nvPr>
        </p:nvSpPr>
        <p:spPr/>
        <p:txBody>
          <a:bodyPr/>
          <a:lstStyle/>
          <a:p>
            <a:fld id="{1EB5667C-9A41-4D3D-A7F9-AEBC29833B09}" type="slidenum">
              <a:rPr lang="en-GB" smtClean="0"/>
              <a:t>6</a:t>
            </a:fld>
            <a:endParaRPr lang="en-GB"/>
          </a:p>
        </p:txBody>
      </p:sp>
    </p:spTree>
    <p:extLst>
      <p:ext uri="{BB962C8B-B14F-4D97-AF65-F5344CB8AC3E}">
        <p14:creationId xmlns:p14="http://schemas.microsoft.com/office/powerpoint/2010/main" val="411313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we all get anxious and that is completely normal. </a:t>
            </a:r>
          </a:p>
          <a:p>
            <a:endParaRPr lang="en-GB" dirty="0" smtClean="0"/>
          </a:p>
          <a:p>
            <a:r>
              <a:rPr lang="en-GB" dirty="0" smtClean="0"/>
              <a:t>So thinking</a:t>
            </a:r>
            <a:r>
              <a:rPr lang="en-GB" baseline="0" dirty="0" smtClean="0"/>
              <a:t> about what we have learnt today, tell your partner one thing that helps you feel calm or one thing that you might be able to try to help you feel calmer. </a:t>
            </a:r>
          </a:p>
          <a:p>
            <a:endParaRPr lang="en-GB" baseline="0" dirty="0" smtClean="0"/>
          </a:p>
          <a:p>
            <a:r>
              <a:rPr lang="en-GB" baseline="0" dirty="0" smtClean="0"/>
              <a:t>Thank you for listening today everyone. </a:t>
            </a:r>
            <a:endParaRPr lang="en-GB" dirty="0"/>
          </a:p>
        </p:txBody>
      </p:sp>
      <p:sp>
        <p:nvSpPr>
          <p:cNvPr id="4" name="Slide Number Placeholder 3"/>
          <p:cNvSpPr>
            <a:spLocks noGrp="1"/>
          </p:cNvSpPr>
          <p:nvPr>
            <p:ph type="sldNum" sz="quarter" idx="10"/>
          </p:nvPr>
        </p:nvSpPr>
        <p:spPr/>
        <p:txBody>
          <a:bodyPr/>
          <a:lstStyle/>
          <a:p>
            <a:fld id="{1EB5667C-9A41-4D3D-A7F9-AEBC29833B09}" type="slidenum">
              <a:rPr lang="en-GB" smtClean="0"/>
              <a:t>7</a:t>
            </a:fld>
            <a:endParaRPr lang="en-GB"/>
          </a:p>
        </p:txBody>
      </p:sp>
    </p:spTree>
    <p:extLst>
      <p:ext uri="{BB962C8B-B14F-4D97-AF65-F5344CB8AC3E}">
        <p14:creationId xmlns:p14="http://schemas.microsoft.com/office/powerpoint/2010/main" val="1006729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30DBC5-6F0C-4273-9F2C-E725F7C6BBF7}"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424725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30DBC5-6F0C-4273-9F2C-E725F7C6BBF7}"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3224665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30DBC5-6F0C-4273-9F2C-E725F7C6BBF7}"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308567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30DBC5-6F0C-4273-9F2C-E725F7C6BBF7}"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207821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0DBC5-6F0C-4273-9F2C-E725F7C6BBF7}" type="datetimeFigureOut">
              <a:rPr lang="en-GB" smtClean="0"/>
              <a:t>27/01/2020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336041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30DBC5-6F0C-4273-9F2C-E725F7C6BBF7}"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15017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30DBC5-6F0C-4273-9F2C-E725F7C6BBF7}" type="datetimeFigureOut">
              <a:rPr lang="en-GB" smtClean="0"/>
              <a:t>27/01/2020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347467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30DBC5-6F0C-4273-9F2C-E725F7C6BBF7}" type="datetimeFigureOut">
              <a:rPr lang="en-GB" smtClean="0"/>
              <a:t>27/01/2020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191305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0DBC5-6F0C-4273-9F2C-E725F7C6BBF7}" type="datetimeFigureOut">
              <a:rPr lang="en-GB" smtClean="0"/>
              <a:t>27/01/2020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247954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0DBC5-6F0C-4273-9F2C-E725F7C6BBF7}"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276356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0DBC5-6F0C-4273-9F2C-E725F7C6BBF7}" type="datetimeFigureOut">
              <a:rPr lang="en-GB" smtClean="0"/>
              <a:t>27/01/2020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3359BB-1878-46B8-B249-6EFA4D497D00}" type="slidenum">
              <a:rPr lang="en-GB" smtClean="0"/>
              <a:t>‹#›</a:t>
            </a:fld>
            <a:endParaRPr lang="en-GB"/>
          </a:p>
        </p:txBody>
      </p:sp>
    </p:spTree>
    <p:extLst>
      <p:ext uri="{BB962C8B-B14F-4D97-AF65-F5344CB8AC3E}">
        <p14:creationId xmlns:p14="http://schemas.microsoft.com/office/powerpoint/2010/main" val="287861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0DBC5-6F0C-4273-9F2C-E725F7C6BBF7}" type="datetimeFigureOut">
              <a:rPr lang="en-GB" smtClean="0"/>
              <a:t>27/01/2020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359BB-1878-46B8-B249-6EFA4D497D00}" type="slidenum">
              <a:rPr lang="en-GB" smtClean="0"/>
              <a:t>‹#›</a:t>
            </a:fld>
            <a:endParaRPr lang="en-GB"/>
          </a:p>
        </p:txBody>
      </p:sp>
    </p:spTree>
    <p:extLst>
      <p:ext uri="{BB962C8B-B14F-4D97-AF65-F5344CB8AC3E}">
        <p14:creationId xmlns:p14="http://schemas.microsoft.com/office/powerpoint/2010/main" val="369203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858" b="19660"/>
          <a:stretch/>
        </p:blipFill>
        <p:spPr bwMode="auto">
          <a:xfrm>
            <a:off x="107504" y="2723288"/>
            <a:ext cx="9036496" cy="342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19811429">
            <a:off x="6203057" y="1584117"/>
            <a:ext cx="792088" cy="4078039"/>
          </a:xfrm>
          <a:prstGeom prst="rect">
            <a:avLst/>
          </a:prstGeom>
          <a:noFill/>
        </p:spPr>
        <p:txBody>
          <a:bodyPr wrap="square" rtlCol="0">
            <a:spAutoFit/>
          </a:bodyPr>
          <a:lstStyle/>
          <a:p>
            <a:r>
              <a:rPr lang="en-GB" sz="25900" b="1" dirty="0" smtClean="0">
                <a:solidFill>
                  <a:schemeClr val="bg2">
                    <a:lumMod val="90000"/>
                  </a:schemeClr>
                </a:solidFill>
                <a:latin typeface="Comic Sans MS" pitchFamily="66" charset="0"/>
              </a:rPr>
              <a:t>?</a:t>
            </a:r>
            <a:endParaRPr lang="en-GB" sz="25900" b="1" dirty="0">
              <a:solidFill>
                <a:schemeClr val="bg2">
                  <a:lumMod val="90000"/>
                </a:schemeClr>
              </a:solidFill>
              <a:latin typeface="Comic Sans MS" pitchFamily="66" charset="0"/>
            </a:endParaRPr>
          </a:p>
        </p:txBody>
      </p:sp>
      <p:pic>
        <p:nvPicPr>
          <p:cNvPr id="1026" name="Picture 2" descr="Image result for mentalhealthmattersinsch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5" y="902071"/>
            <a:ext cx="7776865" cy="17348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3254422"/>
            <a:ext cx="8136904" cy="2616101"/>
          </a:xfrm>
          <a:prstGeom prst="rect">
            <a:avLst/>
          </a:prstGeom>
          <a:noFill/>
        </p:spPr>
        <p:txBody>
          <a:bodyPr wrap="square" rtlCol="0">
            <a:spAutoFit/>
          </a:bodyPr>
          <a:lstStyle/>
          <a:p>
            <a:pPr algn="ctr"/>
            <a:r>
              <a:rPr lang="en-GB" sz="4400" b="1" dirty="0" smtClean="0">
                <a:solidFill>
                  <a:srgbClr val="210694"/>
                </a:solidFill>
                <a:latin typeface="Comic Sans MS" pitchFamily="66" charset="0"/>
              </a:rPr>
              <a:t>What is…</a:t>
            </a:r>
          </a:p>
          <a:p>
            <a:pPr algn="ctr"/>
            <a:r>
              <a:rPr lang="en-GB" sz="12000" b="1" dirty="0" smtClean="0">
                <a:solidFill>
                  <a:srgbClr val="210694"/>
                </a:solidFill>
                <a:latin typeface="Comic Sans MS" pitchFamily="66" charset="0"/>
              </a:rPr>
              <a:t>Anxiety</a:t>
            </a:r>
            <a:endParaRPr lang="en-GB" sz="12000" b="1" dirty="0">
              <a:solidFill>
                <a:srgbClr val="210694"/>
              </a:solidFill>
              <a:latin typeface="Comic Sans MS" pitchFamily="66" charset="0"/>
            </a:endParaRPr>
          </a:p>
        </p:txBody>
      </p:sp>
      <p:sp>
        <p:nvSpPr>
          <p:cNvPr id="5" name="TextBox 4"/>
          <p:cNvSpPr txBox="1"/>
          <p:nvPr/>
        </p:nvSpPr>
        <p:spPr>
          <a:xfrm rot="2380747">
            <a:off x="1911494" y="3787391"/>
            <a:ext cx="792088" cy="523220"/>
          </a:xfrm>
          <a:prstGeom prst="rect">
            <a:avLst/>
          </a:prstGeom>
          <a:noFill/>
        </p:spPr>
        <p:txBody>
          <a:bodyPr wrap="square" rtlCol="0">
            <a:spAutoFit/>
          </a:bodyPr>
          <a:lstStyle/>
          <a:p>
            <a:r>
              <a:rPr lang="en-GB" sz="2800" b="1" dirty="0" smtClean="0">
                <a:solidFill>
                  <a:srgbClr val="7030A0"/>
                </a:solidFill>
                <a:latin typeface="Comic Sans MS" pitchFamily="66" charset="0"/>
              </a:rPr>
              <a:t>?</a:t>
            </a:r>
            <a:endParaRPr lang="en-GB" b="1" dirty="0">
              <a:solidFill>
                <a:srgbClr val="7030A0"/>
              </a:solidFill>
              <a:latin typeface="Comic Sans MS" pitchFamily="66" charset="0"/>
            </a:endParaRPr>
          </a:p>
        </p:txBody>
      </p:sp>
      <p:sp>
        <p:nvSpPr>
          <p:cNvPr id="9" name="TextBox 8"/>
          <p:cNvSpPr txBox="1"/>
          <p:nvPr/>
        </p:nvSpPr>
        <p:spPr>
          <a:xfrm rot="18329749">
            <a:off x="2659132" y="5338680"/>
            <a:ext cx="792088" cy="1015663"/>
          </a:xfrm>
          <a:prstGeom prst="rect">
            <a:avLst/>
          </a:prstGeom>
          <a:noFill/>
        </p:spPr>
        <p:txBody>
          <a:bodyPr wrap="square" rtlCol="0">
            <a:spAutoFit/>
          </a:bodyPr>
          <a:lstStyle/>
          <a:p>
            <a:r>
              <a:rPr lang="en-GB" sz="6000" b="1" dirty="0" smtClean="0">
                <a:solidFill>
                  <a:schemeClr val="bg2">
                    <a:lumMod val="50000"/>
                  </a:schemeClr>
                </a:solidFill>
                <a:latin typeface="Comic Sans MS" pitchFamily="66" charset="0"/>
              </a:rPr>
              <a:t>?</a:t>
            </a:r>
            <a:endParaRPr lang="en-GB" sz="4400" b="1" dirty="0">
              <a:solidFill>
                <a:schemeClr val="bg2">
                  <a:lumMod val="50000"/>
                </a:schemeClr>
              </a:solidFill>
              <a:latin typeface="Comic Sans MS" pitchFamily="66" charset="0"/>
            </a:endParaRPr>
          </a:p>
        </p:txBody>
      </p:sp>
      <p:grpSp>
        <p:nvGrpSpPr>
          <p:cNvPr id="6" name="Group 5"/>
          <p:cNvGrpSpPr/>
          <p:nvPr/>
        </p:nvGrpSpPr>
        <p:grpSpPr>
          <a:xfrm>
            <a:off x="6554977" y="5846511"/>
            <a:ext cx="2505075" cy="973705"/>
            <a:chOff x="6554977" y="5846511"/>
            <a:chExt cx="2505075" cy="973705"/>
          </a:xfrm>
        </p:grpSpPr>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99101" y="5846511"/>
              <a:ext cx="2365387" cy="338554"/>
            </a:xfrm>
            <a:prstGeom prst="rect">
              <a:avLst/>
            </a:prstGeom>
            <a:noFill/>
          </p:spPr>
          <p:txBody>
            <a:bodyPr wrap="square" rtlCol="0">
              <a:spAutoFit/>
            </a:body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3715431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cartoon fight wo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Image result for cartoon fight wor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 y="160337"/>
            <a:ext cx="4146333" cy="290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Image result for fight or flight cavema"/>
          <p:cNvPicPr>
            <a:picLocks noChangeAspect="1" noChangeArrowheads="1"/>
          </p:cNvPicPr>
          <p:nvPr/>
        </p:nvPicPr>
        <p:blipFill rotWithShape="1">
          <a:blip r:embed="rId4">
            <a:extLst>
              <a:ext uri="{28A0092B-C50C-407E-A947-70E740481C1C}">
                <a14:useLocalDpi xmlns:a14="http://schemas.microsoft.com/office/drawing/2010/main" val="0"/>
              </a:ext>
            </a:extLst>
          </a:blip>
          <a:srcRect l="3458" t="8631" r="5507" b="14433"/>
          <a:stretch/>
        </p:blipFill>
        <p:spPr bwMode="auto">
          <a:xfrm>
            <a:off x="1365221" y="3190809"/>
            <a:ext cx="5549462" cy="29166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91880" y="1700808"/>
            <a:ext cx="1512168" cy="923330"/>
          </a:xfrm>
          <a:prstGeom prst="rect">
            <a:avLst/>
          </a:prstGeom>
          <a:noFill/>
        </p:spPr>
        <p:txBody>
          <a:bodyPr wrap="square" rtlCol="0">
            <a:spAutoFit/>
          </a:bodyPr>
          <a:lstStyle/>
          <a:p>
            <a:pPr algn="ctr"/>
            <a:r>
              <a:rPr lang="en-GB" sz="5400" b="1" dirty="0" smtClean="0">
                <a:solidFill>
                  <a:srgbClr val="210694"/>
                </a:solidFill>
                <a:latin typeface="Comic Sans MS" pitchFamily="66" charset="0"/>
              </a:rPr>
              <a:t>or</a:t>
            </a:r>
            <a:endParaRPr lang="en-GB" sz="17300" b="1" dirty="0">
              <a:solidFill>
                <a:srgbClr val="210694"/>
              </a:solidFill>
              <a:latin typeface="Comic Sans MS" pitchFamily="66" charset="0"/>
            </a:endParaRPr>
          </a:p>
        </p:txBody>
      </p:sp>
      <p:pic>
        <p:nvPicPr>
          <p:cNvPr id="1034"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b="13384"/>
          <a:stretch/>
        </p:blipFill>
        <p:spPr bwMode="auto">
          <a:xfrm rot="20366830">
            <a:off x="4747089" y="421139"/>
            <a:ext cx="4346460" cy="238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145633">
            <a:off x="5370612" y="724688"/>
            <a:ext cx="2088232" cy="830997"/>
          </a:xfrm>
          <a:prstGeom prst="rect">
            <a:avLst/>
          </a:prstGeom>
          <a:noFill/>
        </p:spPr>
        <p:txBody>
          <a:bodyPr wrap="square" rtlCol="0">
            <a:spAutoFit/>
          </a:bodyPr>
          <a:lstStyle/>
          <a:p>
            <a:r>
              <a:rPr lang="en-GB" sz="4800" b="1" dirty="0" smtClean="0">
                <a:solidFill>
                  <a:srgbClr val="210694"/>
                </a:solidFill>
                <a:latin typeface="Comic Sans MS" pitchFamily="66" charset="0"/>
              </a:rPr>
              <a:t>flight</a:t>
            </a:r>
            <a:endParaRPr lang="en-GB" sz="4800" b="1" dirty="0">
              <a:solidFill>
                <a:srgbClr val="210694"/>
              </a:solidFill>
              <a:latin typeface="Comic Sans MS" pitchFamily="66" charset="0"/>
            </a:endParaRPr>
          </a:p>
        </p:txBody>
      </p:sp>
      <p:grpSp>
        <p:nvGrpSpPr>
          <p:cNvPr id="9" name="Group 8"/>
          <p:cNvGrpSpPr/>
          <p:nvPr/>
        </p:nvGrpSpPr>
        <p:grpSpPr>
          <a:xfrm>
            <a:off x="6638925" y="5846511"/>
            <a:ext cx="2505075" cy="973705"/>
            <a:chOff x="6554977" y="5846511"/>
            <a:chExt cx="2505075" cy="973705"/>
          </a:xfrm>
        </p:grpSpPr>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599101" y="5846511"/>
              <a:ext cx="2365387" cy="338554"/>
            </a:xfrm>
            <a:prstGeom prst="rect">
              <a:avLst/>
            </a:prstGeom>
            <a:noFill/>
          </p:spPr>
          <p:txBody>
            <a:bodyPr wrap="square" rtlCol="0">
              <a:spAutoFit/>
            </a:body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3377455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1756"/>
            <a:ext cx="6408712" cy="4535396"/>
          </a:xfrm>
          <a:prstGeom prst="rect">
            <a:avLst/>
          </a:prstGeom>
          <a:solidFill>
            <a:schemeClr val="bg1">
              <a:alpha val="71000"/>
            </a:schemeClr>
          </a:solidFill>
          <a:ln>
            <a:noFill/>
          </a:ln>
          <a:effectLst>
            <a:outerShdw dist="35921" dir="2700000" algn="ctr" rotWithShape="0">
              <a:schemeClr val="bg2"/>
            </a:outerShdw>
          </a:effectLst>
          <a:extLst/>
        </p:spPr>
      </p:pic>
      <p:sp>
        <p:nvSpPr>
          <p:cNvPr id="4" name="TextBox 3"/>
          <p:cNvSpPr txBox="1"/>
          <p:nvPr/>
        </p:nvSpPr>
        <p:spPr>
          <a:xfrm>
            <a:off x="348460" y="4617194"/>
            <a:ext cx="8496944" cy="1323439"/>
          </a:xfrm>
          <a:prstGeom prst="rect">
            <a:avLst/>
          </a:prstGeom>
          <a:noFill/>
        </p:spPr>
        <p:txBody>
          <a:bodyPr wrap="square" rtlCol="0">
            <a:spAutoFit/>
          </a:bodyPr>
          <a:lstStyle/>
          <a:p>
            <a:pPr algn="ctr"/>
            <a:r>
              <a:rPr lang="en-GB" sz="8000" b="1" dirty="0" smtClean="0">
                <a:solidFill>
                  <a:srgbClr val="210694"/>
                </a:solidFill>
                <a:latin typeface="Comic Sans MS" pitchFamily="66" charset="0"/>
              </a:rPr>
              <a:t>Feeling anxious</a:t>
            </a:r>
            <a:endParaRPr lang="en-GB" sz="36000" b="1" dirty="0">
              <a:solidFill>
                <a:srgbClr val="210694"/>
              </a:solidFill>
              <a:latin typeface="Comic Sans MS" pitchFamily="66" charset="0"/>
            </a:endParaRPr>
          </a:p>
        </p:txBody>
      </p:sp>
      <p:grpSp>
        <p:nvGrpSpPr>
          <p:cNvPr id="5" name="Group 4"/>
          <p:cNvGrpSpPr/>
          <p:nvPr/>
        </p:nvGrpSpPr>
        <p:grpSpPr>
          <a:xfrm>
            <a:off x="6560614" y="5771356"/>
            <a:ext cx="2505075" cy="973705"/>
            <a:chOff x="6554977" y="5846511"/>
            <a:chExt cx="2505075" cy="973705"/>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99101" y="5846511"/>
              <a:ext cx="2365387" cy="338554"/>
            </a:xfrm>
            <a:prstGeom prst="rect">
              <a:avLst/>
            </a:prstGeom>
            <a:noFill/>
          </p:spPr>
          <p:txBody>
            <a:bodyPr wrap="square" rtlCol="0">
              <a:spAutoFit/>
            </a:body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4080460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unhappy diverse cartoon children"/>
          <p:cNvPicPr>
            <a:picLocks noChangeAspect="1" noChangeArrowheads="1"/>
          </p:cNvPicPr>
          <p:nvPr/>
        </p:nvPicPr>
        <p:blipFill rotWithShape="1">
          <a:blip r:embed="rId3">
            <a:extLst>
              <a:ext uri="{28A0092B-C50C-407E-A947-70E740481C1C}">
                <a14:useLocalDpi xmlns:a14="http://schemas.microsoft.com/office/drawing/2010/main" val="0"/>
              </a:ext>
            </a:extLst>
          </a:blip>
          <a:srcRect t="3678" b="14942"/>
          <a:stretch/>
        </p:blipFill>
        <p:spPr bwMode="auto">
          <a:xfrm>
            <a:off x="179512" y="2204864"/>
            <a:ext cx="8675375" cy="41274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96336" y="2165642"/>
            <a:ext cx="136815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89751" y="1628800"/>
            <a:ext cx="136815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339752" y="2021626"/>
            <a:ext cx="136815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436649" y="4103564"/>
            <a:ext cx="836476" cy="539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337504" y="5841719"/>
            <a:ext cx="836476" cy="539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355976" y="1628800"/>
            <a:ext cx="136815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4686106" y="2705702"/>
            <a:ext cx="1271897" cy="957262"/>
          </a:xfrm>
          <a:custGeom>
            <a:avLst/>
            <a:gdLst>
              <a:gd name="connsiteX0" fmla="*/ 928881 w 1271897"/>
              <a:gd name="connsiteY0" fmla="*/ 471487 h 957262"/>
              <a:gd name="connsiteX1" fmla="*/ 814581 w 1271897"/>
              <a:gd name="connsiteY1" fmla="*/ 385762 h 957262"/>
              <a:gd name="connsiteX2" fmla="*/ 771718 w 1271897"/>
              <a:gd name="connsiteY2" fmla="*/ 371475 h 957262"/>
              <a:gd name="connsiteX3" fmla="*/ 728856 w 1271897"/>
              <a:gd name="connsiteY3" fmla="*/ 328612 h 957262"/>
              <a:gd name="connsiteX4" fmla="*/ 543118 w 1271897"/>
              <a:gd name="connsiteY4" fmla="*/ 300037 h 957262"/>
              <a:gd name="connsiteX5" fmla="*/ 257368 w 1271897"/>
              <a:gd name="connsiteY5" fmla="*/ 400050 h 957262"/>
              <a:gd name="connsiteX6" fmla="*/ 243081 w 1271897"/>
              <a:gd name="connsiteY6" fmla="*/ 457200 h 957262"/>
              <a:gd name="connsiteX7" fmla="*/ 228793 w 1271897"/>
              <a:gd name="connsiteY7" fmla="*/ 500062 h 957262"/>
              <a:gd name="connsiteX8" fmla="*/ 257368 w 1271897"/>
              <a:gd name="connsiteY8" fmla="*/ 714375 h 957262"/>
              <a:gd name="connsiteX9" fmla="*/ 285943 w 1271897"/>
              <a:gd name="connsiteY9" fmla="*/ 757237 h 957262"/>
              <a:gd name="connsiteX10" fmla="*/ 371668 w 1271897"/>
              <a:gd name="connsiteY10" fmla="*/ 814387 h 957262"/>
              <a:gd name="connsiteX11" fmla="*/ 528831 w 1271897"/>
              <a:gd name="connsiteY11" fmla="*/ 800100 h 957262"/>
              <a:gd name="connsiteX12" fmla="*/ 571693 w 1271897"/>
              <a:gd name="connsiteY12" fmla="*/ 785812 h 957262"/>
              <a:gd name="connsiteX13" fmla="*/ 728856 w 1271897"/>
              <a:gd name="connsiteY13" fmla="*/ 757237 h 957262"/>
              <a:gd name="connsiteX14" fmla="*/ 771718 w 1271897"/>
              <a:gd name="connsiteY14" fmla="*/ 742950 h 957262"/>
              <a:gd name="connsiteX15" fmla="*/ 886018 w 1271897"/>
              <a:gd name="connsiteY15" fmla="*/ 728662 h 957262"/>
              <a:gd name="connsiteX16" fmla="*/ 928881 w 1271897"/>
              <a:gd name="connsiteY16" fmla="*/ 685800 h 957262"/>
              <a:gd name="connsiteX17" fmla="*/ 1028893 w 1271897"/>
              <a:gd name="connsiteY17" fmla="*/ 642937 h 957262"/>
              <a:gd name="connsiteX18" fmla="*/ 1086043 w 1271897"/>
              <a:gd name="connsiteY18" fmla="*/ 585787 h 957262"/>
              <a:gd name="connsiteX19" fmla="*/ 1214631 w 1271897"/>
              <a:gd name="connsiteY19" fmla="*/ 571500 h 957262"/>
              <a:gd name="connsiteX20" fmla="*/ 1257493 w 1271897"/>
              <a:gd name="connsiteY20" fmla="*/ 542925 h 957262"/>
              <a:gd name="connsiteX21" fmla="*/ 1157481 w 1271897"/>
              <a:gd name="connsiteY21" fmla="*/ 357187 h 957262"/>
              <a:gd name="connsiteX22" fmla="*/ 1028893 w 1271897"/>
              <a:gd name="connsiteY22" fmla="*/ 271462 h 957262"/>
              <a:gd name="connsiteX23" fmla="*/ 928881 w 1271897"/>
              <a:gd name="connsiteY23" fmla="*/ 157162 h 957262"/>
              <a:gd name="connsiteX24" fmla="*/ 743143 w 1271897"/>
              <a:gd name="connsiteY24" fmla="*/ 0 h 957262"/>
              <a:gd name="connsiteX25" fmla="*/ 557406 w 1271897"/>
              <a:gd name="connsiteY25" fmla="*/ 14287 h 957262"/>
              <a:gd name="connsiteX26" fmla="*/ 414531 w 1271897"/>
              <a:gd name="connsiteY26" fmla="*/ 71437 h 957262"/>
              <a:gd name="connsiteX27" fmla="*/ 357381 w 1271897"/>
              <a:gd name="connsiteY27" fmla="*/ 85725 h 957262"/>
              <a:gd name="connsiteX28" fmla="*/ 314518 w 1271897"/>
              <a:gd name="connsiteY28" fmla="*/ 128587 h 957262"/>
              <a:gd name="connsiteX29" fmla="*/ 243081 w 1271897"/>
              <a:gd name="connsiteY29" fmla="*/ 185737 h 957262"/>
              <a:gd name="connsiteX30" fmla="*/ 200218 w 1271897"/>
              <a:gd name="connsiteY30" fmla="*/ 257175 h 957262"/>
              <a:gd name="connsiteX31" fmla="*/ 171643 w 1271897"/>
              <a:gd name="connsiteY31" fmla="*/ 300037 h 957262"/>
              <a:gd name="connsiteX32" fmla="*/ 214506 w 1271897"/>
              <a:gd name="connsiteY32" fmla="*/ 500062 h 957262"/>
              <a:gd name="connsiteX33" fmla="*/ 257368 w 1271897"/>
              <a:gd name="connsiteY33" fmla="*/ 514350 h 957262"/>
              <a:gd name="connsiteX34" fmla="*/ 314518 w 1271897"/>
              <a:gd name="connsiteY34" fmla="*/ 542925 h 957262"/>
              <a:gd name="connsiteX35" fmla="*/ 428818 w 1271897"/>
              <a:gd name="connsiteY35" fmla="*/ 571500 h 957262"/>
              <a:gd name="connsiteX36" fmla="*/ 528831 w 1271897"/>
              <a:gd name="connsiteY36" fmla="*/ 600075 h 957262"/>
              <a:gd name="connsiteX37" fmla="*/ 871731 w 1271897"/>
              <a:gd name="connsiteY37" fmla="*/ 585787 h 957262"/>
              <a:gd name="connsiteX38" fmla="*/ 900306 w 1271897"/>
              <a:gd name="connsiteY38" fmla="*/ 528637 h 957262"/>
              <a:gd name="connsiteX39" fmla="*/ 871731 w 1271897"/>
              <a:gd name="connsiteY39" fmla="*/ 300037 h 957262"/>
              <a:gd name="connsiteX40" fmla="*/ 814581 w 1271897"/>
              <a:gd name="connsiteY40" fmla="*/ 242887 h 957262"/>
              <a:gd name="connsiteX41" fmla="*/ 743143 w 1271897"/>
              <a:gd name="connsiteY41" fmla="*/ 185737 h 957262"/>
              <a:gd name="connsiteX42" fmla="*/ 700281 w 1271897"/>
              <a:gd name="connsiteY42" fmla="*/ 142875 h 957262"/>
              <a:gd name="connsiteX43" fmla="*/ 657418 w 1271897"/>
              <a:gd name="connsiteY43" fmla="*/ 128587 h 957262"/>
              <a:gd name="connsiteX44" fmla="*/ 314518 w 1271897"/>
              <a:gd name="connsiteY44" fmla="*/ 185737 h 957262"/>
              <a:gd name="connsiteX45" fmla="*/ 228793 w 1271897"/>
              <a:gd name="connsiteY45" fmla="*/ 242887 h 957262"/>
              <a:gd name="connsiteX46" fmla="*/ 200218 w 1271897"/>
              <a:gd name="connsiteY46" fmla="*/ 285750 h 957262"/>
              <a:gd name="connsiteX47" fmla="*/ 171643 w 1271897"/>
              <a:gd name="connsiteY47" fmla="*/ 371475 h 957262"/>
              <a:gd name="connsiteX48" fmla="*/ 143068 w 1271897"/>
              <a:gd name="connsiteY48" fmla="*/ 500062 h 957262"/>
              <a:gd name="connsiteX49" fmla="*/ 171643 w 1271897"/>
              <a:gd name="connsiteY49" fmla="*/ 800100 h 957262"/>
              <a:gd name="connsiteX50" fmla="*/ 185931 w 1271897"/>
              <a:gd name="connsiteY50" fmla="*/ 857250 h 957262"/>
              <a:gd name="connsiteX51" fmla="*/ 228793 w 1271897"/>
              <a:gd name="connsiteY51" fmla="*/ 900112 h 957262"/>
              <a:gd name="connsiteX52" fmla="*/ 257368 w 1271897"/>
              <a:gd name="connsiteY52" fmla="*/ 942975 h 957262"/>
              <a:gd name="connsiteX53" fmla="*/ 314518 w 1271897"/>
              <a:gd name="connsiteY53" fmla="*/ 957262 h 957262"/>
              <a:gd name="connsiteX54" fmla="*/ 443106 w 1271897"/>
              <a:gd name="connsiteY54" fmla="*/ 942975 h 957262"/>
              <a:gd name="connsiteX55" fmla="*/ 543118 w 1271897"/>
              <a:gd name="connsiteY55" fmla="*/ 885825 h 957262"/>
              <a:gd name="connsiteX56" fmla="*/ 657418 w 1271897"/>
              <a:gd name="connsiteY56" fmla="*/ 814387 h 957262"/>
              <a:gd name="connsiteX57" fmla="*/ 757431 w 1271897"/>
              <a:gd name="connsiteY57" fmla="*/ 728662 h 957262"/>
              <a:gd name="connsiteX58" fmla="*/ 814581 w 1271897"/>
              <a:gd name="connsiteY58" fmla="*/ 642937 h 957262"/>
              <a:gd name="connsiteX59" fmla="*/ 871731 w 1271897"/>
              <a:gd name="connsiteY59" fmla="*/ 557212 h 957262"/>
              <a:gd name="connsiteX60" fmla="*/ 843156 w 1271897"/>
              <a:gd name="connsiteY60" fmla="*/ 500062 h 957262"/>
              <a:gd name="connsiteX61" fmla="*/ 714568 w 1271897"/>
              <a:gd name="connsiteY61" fmla="*/ 471487 h 957262"/>
              <a:gd name="connsiteX62" fmla="*/ 628843 w 1271897"/>
              <a:gd name="connsiteY62" fmla="*/ 442912 h 957262"/>
              <a:gd name="connsiteX63" fmla="*/ 443106 w 1271897"/>
              <a:gd name="connsiteY63" fmla="*/ 385762 h 957262"/>
              <a:gd name="connsiteX64" fmla="*/ 300231 w 1271897"/>
              <a:gd name="connsiteY64" fmla="*/ 357187 h 957262"/>
              <a:gd name="connsiteX65" fmla="*/ 200218 w 1271897"/>
              <a:gd name="connsiteY65" fmla="*/ 342900 h 957262"/>
              <a:gd name="connsiteX66" fmla="*/ 14481 w 1271897"/>
              <a:gd name="connsiteY66" fmla="*/ 300037 h 957262"/>
              <a:gd name="connsiteX67" fmla="*/ 193 w 1271897"/>
              <a:gd name="connsiteY67" fmla="*/ 385762 h 957262"/>
              <a:gd name="connsiteX68" fmla="*/ 28768 w 1271897"/>
              <a:gd name="connsiteY68" fmla="*/ 528637 h 957262"/>
              <a:gd name="connsiteX69" fmla="*/ 43056 w 1271897"/>
              <a:gd name="connsiteY69" fmla="*/ 571500 h 957262"/>
              <a:gd name="connsiteX70" fmla="*/ 85918 w 1271897"/>
              <a:gd name="connsiteY70" fmla="*/ 628650 h 957262"/>
              <a:gd name="connsiteX71" fmla="*/ 228793 w 1271897"/>
              <a:gd name="connsiteY71" fmla="*/ 757237 h 957262"/>
              <a:gd name="connsiteX72" fmla="*/ 300231 w 1271897"/>
              <a:gd name="connsiteY72" fmla="*/ 800100 h 957262"/>
              <a:gd name="connsiteX73" fmla="*/ 343093 w 1271897"/>
              <a:gd name="connsiteY73" fmla="*/ 842962 h 957262"/>
              <a:gd name="connsiteX74" fmla="*/ 400243 w 1271897"/>
              <a:gd name="connsiteY74" fmla="*/ 871537 h 957262"/>
              <a:gd name="connsiteX75" fmla="*/ 443106 w 1271897"/>
              <a:gd name="connsiteY75" fmla="*/ 914400 h 957262"/>
              <a:gd name="connsiteX76" fmla="*/ 557406 w 1271897"/>
              <a:gd name="connsiteY76" fmla="*/ 928687 h 957262"/>
              <a:gd name="connsiteX77" fmla="*/ 843156 w 1271897"/>
              <a:gd name="connsiteY77" fmla="*/ 914400 h 957262"/>
              <a:gd name="connsiteX78" fmla="*/ 886018 w 1271897"/>
              <a:gd name="connsiteY78" fmla="*/ 885825 h 957262"/>
              <a:gd name="connsiteX79" fmla="*/ 943168 w 1271897"/>
              <a:gd name="connsiteY79" fmla="*/ 871537 h 957262"/>
              <a:gd name="connsiteX80" fmla="*/ 1014606 w 1271897"/>
              <a:gd name="connsiteY80" fmla="*/ 757237 h 957262"/>
              <a:gd name="connsiteX81" fmla="*/ 1043181 w 1271897"/>
              <a:gd name="connsiteY81" fmla="*/ 657225 h 957262"/>
              <a:gd name="connsiteX82" fmla="*/ 1114618 w 1271897"/>
              <a:gd name="connsiteY82" fmla="*/ 571500 h 957262"/>
              <a:gd name="connsiteX83" fmla="*/ 1086043 w 1271897"/>
              <a:gd name="connsiteY83" fmla="*/ 428625 h 957262"/>
              <a:gd name="connsiteX84" fmla="*/ 1057468 w 1271897"/>
              <a:gd name="connsiteY84" fmla="*/ 385762 h 957262"/>
              <a:gd name="connsiteX85" fmla="*/ 843156 w 1271897"/>
              <a:gd name="connsiteY85" fmla="*/ 314325 h 957262"/>
              <a:gd name="connsiteX86" fmla="*/ 786006 w 1271897"/>
              <a:gd name="connsiteY86" fmla="*/ 257175 h 957262"/>
              <a:gd name="connsiteX87" fmla="*/ 685993 w 1271897"/>
              <a:gd name="connsiteY87" fmla="*/ 242887 h 957262"/>
              <a:gd name="connsiteX88" fmla="*/ 600268 w 1271897"/>
              <a:gd name="connsiteY88" fmla="*/ 214312 h 957262"/>
              <a:gd name="connsiteX89" fmla="*/ 414531 w 1271897"/>
              <a:gd name="connsiteY89" fmla="*/ 314325 h 957262"/>
              <a:gd name="connsiteX90" fmla="*/ 400243 w 1271897"/>
              <a:gd name="connsiteY90" fmla="*/ 357187 h 957262"/>
              <a:gd name="connsiteX91" fmla="*/ 357381 w 1271897"/>
              <a:gd name="connsiteY91" fmla="*/ 528637 h 957262"/>
              <a:gd name="connsiteX92" fmla="*/ 371668 w 1271897"/>
              <a:gd name="connsiteY92" fmla="*/ 714375 h 957262"/>
              <a:gd name="connsiteX93" fmla="*/ 385956 w 1271897"/>
              <a:gd name="connsiteY93" fmla="*/ 757237 h 957262"/>
              <a:gd name="connsiteX94" fmla="*/ 557406 w 1271897"/>
              <a:gd name="connsiteY94" fmla="*/ 742950 h 957262"/>
              <a:gd name="connsiteX95" fmla="*/ 614556 w 1271897"/>
              <a:gd name="connsiteY95" fmla="*/ 728662 h 957262"/>
              <a:gd name="connsiteX96" fmla="*/ 700281 w 1271897"/>
              <a:gd name="connsiteY96" fmla="*/ 700087 h 957262"/>
              <a:gd name="connsiteX97" fmla="*/ 728856 w 1271897"/>
              <a:gd name="connsiteY97" fmla="*/ 657225 h 957262"/>
              <a:gd name="connsiteX98" fmla="*/ 757431 w 1271897"/>
              <a:gd name="connsiteY98" fmla="*/ 571500 h 957262"/>
              <a:gd name="connsiteX99" fmla="*/ 743143 w 1271897"/>
              <a:gd name="connsiteY99" fmla="*/ 342900 h 957262"/>
              <a:gd name="connsiteX100" fmla="*/ 700281 w 1271897"/>
              <a:gd name="connsiteY100" fmla="*/ 300037 h 957262"/>
              <a:gd name="connsiteX101" fmla="*/ 671706 w 1271897"/>
              <a:gd name="connsiteY101" fmla="*/ 257175 h 957262"/>
              <a:gd name="connsiteX102" fmla="*/ 628843 w 1271897"/>
              <a:gd name="connsiteY102" fmla="*/ 228600 h 957262"/>
              <a:gd name="connsiteX103" fmla="*/ 614556 w 1271897"/>
              <a:gd name="connsiteY103" fmla="*/ 214312 h 95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271897" h="957262">
                <a:moveTo>
                  <a:pt x="928881" y="471487"/>
                </a:moveTo>
                <a:cubicBezTo>
                  <a:pt x="911363" y="457472"/>
                  <a:pt x="844905" y="400924"/>
                  <a:pt x="814581" y="385762"/>
                </a:cubicBezTo>
                <a:cubicBezTo>
                  <a:pt x="801110" y="379027"/>
                  <a:pt x="786006" y="376237"/>
                  <a:pt x="771718" y="371475"/>
                </a:cubicBezTo>
                <a:cubicBezTo>
                  <a:pt x="757431" y="357187"/>
                  <a:pt x="747320" y="336818"/>
                  <a:pt x="728856" y="328612"/>
                </a:cubicBezTo>
                <a:cubicBezTo>
                  <a:pt x="719470" y="324440"/>
                  <a:pt x="544451" y="300227"/>
                  <a:pt x="543118" y="300037"/>
                </a:cubicBezTo>
                <a:cubicBezTo>
                  <a:pt x="383299" y="312331"/>
                  <a:pt x="355244" y="277705"/>
                  <a:pt x="257368" y="400050"/>
                </a:cubicBezTo>
                <a:cubicBezTo>
                  <a:pt x="245101" y="415383"/>
                  <a:pt x="248476" y="438319"/>
                  <a:pt x="243081" y="457200"/>
                </a:cubicBezTo>
                <a:cubicBezTo>
                  <a:pt x="238944" y="471681"/>
                  <a:pt x="233556" y="485775"/>
                  <a:pt x="228793" y="500062"/>
                </a:cubicBezTo>
                <a:cubicBezTo>
                  <a:pt x="230650" y="518628"/>
                  <a:pt x="241228" y="671335"/>
                  <a:pt x="257368" y="714375"/>
                </a:cubicBezTo>
                <a:cubicBezTo>
                  <a:pt x="263397" y="730453"/>
                  <a:pt x="273020" y="745930"/>
                  <a:pt x="285943" y="757237"/>
                </a:cubicBezTo>
                <a:cubicBezTo>
                  <a:pt x="311789" y="779852"/>
                  <a:pt x="371668" y="814387"/>
                  <a:pt x="371668" y="814387"/>
                </a:cubicBezTo>
                <a:cubicBezTo>
                  <a:pt x="424056" y="809625"/>
                  <a:pt x="476756" y="807539"/>
                  <a:pt x="528831" y="800100"/>
                </a:cubicBezTo>
                <a:cubicBezTo>
                  <a:pt x="543740" y="797970"/>
                  <a:pt x="556967" y="788968"/>
                  <a:pt x="571693" y="785812"/>
                </a:cubicBezTo>
                <a:cubicBezTo>
                  <a:pt x="623758" y="774655"/>
                  <a:pt x="676791" y="768394"/>
                  <a:pt x="728856" y="757237"/>
                </a:cubicBezTo>
                <a:cubicBezTo>
                  <a:pt x="743582" y="754081"/>
                  <a:pt x="756901" y="745644"/>
                  <a:pt x="771718" y="742950"/>
                </a:cubicBezTo>
                <a:cubicBezTo>
                  <a:pt x="809495" y="736081"/>
                  <a:pt x="847918" y="733425"/>
                  <a:pt x="886018" y="728662"/>
                </a:cubicBezTo>
                <a:cubicBezTo>
                  <a:pt x="900306" y="714375"/>
                  <a:pt x="912069" y="697008"/>
                  <a:pt x="928881" y="685800"/>
                </a:cubicBezTo>
                <a:cubicBezTo>
                  <a:pt x="1094399" y="575454"/>
                  <a:pt x="813384" y="804569"/>
                  <a:pt x="1028893" y="642937"/>
                </a:cubicBezTo>
                <a:cubicBezTo>
                  <a:pt x="1050446" y="626773"/>
                  <a:pt x="1060898" y="595458"/>
                  <a:pt x="1086043" y="585787"/>
                </a:cubicBezTo>
                <a:cubicBezTo>
                  <a:pt x="1126295" y="570306"/>
                  <a:pt x="1171768" y="576262"/>
                  <a:pt x="1214631" y="571500"/>
                </a:cubicBezTo>
                <a:cubicBezTo>
                  <a:pt x="1228918" y="561975"/>
                  <a:pt x="1246766" y="556334"/>
                  <a:pt x="1257493" y="542925"/>
                </a:cubicBezTo>
                <a:cubicBezTo>
                  <a:pt x="1313576" y="472820"/>
                  <a:pt x="1190039" y="387830"/>
                  <a:pt x="1157481" y="357187"/>
                </a:cubicBezTo>
                <a:cubicBezTo>
                  <a:pt x="1119968" y="321881"/>
                  <a:pt x="1067662" y="305385"/>
                  <a:pt x="1028893" y="271462"/>
                </a:cubicBezTo>
                <a:cubicBezTo>
                  <a:pt x="990793" y="238125"/>
                  <a:pt x="966719" y="190796"/>
                  <a:pt x="928881" y="157162"/>
                </a:cubicBezTo>
                <a:cubicBezTo>
                  <a:pt x="712593" y="-35094"/>
                  <a:pt x="819642" y="114747"/>
                  <a:pt x="743143" y="0"/>
                </a:cubicBezTo>
                <a:cubicBezTo>
                  <a:pt x="681231" y="4762"/>
                  <a:pt x="618741" y="4603"/>
                  <a:pt x="557406" y="14287"/>
                </a:cubicBezTo>
                <a:cubicBezTo>
                  <a:pt x="468608" y="28308"/>
                  <a:pt x="486507" y="44446"/>
                  <a:pt x="414531" y="71437"/>
                </a:cubicBezTo>
                <a:cubicBezTo>
                  <a:pt x="396145" y="78332"/>
                  <a:pt x="376431" y="80962"/>
                  <a:pt x="357381" y="85725"/>
                </a:cubicBezTo>
                <a:cubicBezTo>
                  <a:pt x="343093" y="100012"/>
                  <a:pt x="329724" y="115282"/>
                  <a:pt x="314518" y="128587"/>
                </a:cubicBezTo>
                <a:cubicBezTo>
                  <a:pt x="291568" y="148668"/>
                  <a:pt x="263341" y="162945"/>
                  <a:pt x="243081" y="185737"/>
                </a:cubicBezTo>
                <a:cubicBezTo>
                  <a:pt x="224632" y="206493"/>
                  <a:pt x="214936" y="233626"/>
                  <a:pt x="200218" y="257175"/>
                </a:cubicBezTo>
                <a:cubicBezTo>
                  <a:pt x="191117" y="271736"/>
                  <a:pt x="181168" y="285750"/>
                  <a:pt x="171643" y="300037"/>
                </a:cubicBezTo>
                <a:cubicBezTo>
                  <a:pt x="175571" y="339311"/>
                  <a:pt x="170080" y="455635"/>
                  <a:pt x="214506" y="500062"/>
                </a:cubicBezTo>
                <a:cubicBezTo>
                  <a:pt x="225155" y="510711"/>
                  <a:pt x="243525" y="508417"/>
                  <a:pt x="257368" y="514350"/>
                </a:cubicBezTo>
                <a:cubicBezTo>
                  <a:pt x="276944" y="522740"/>
                  <a:pt x="294312" y="536190"/>
                  <a:pt x="314518" y="542925"/>
                </a:cubicBezTo>
                <a:cubicBezTo>
                  <a:pt x="351775" y="555344"/>
                  <a:pt x="391561" y="559081"/>
                  <a:pt x="428818" y="571500"/>
                </a:cubicBezTo>
                <a:cubicBezTo>
                  <a:pt x="490310" y="591996"/>
                  <a:pt x="457070" y="582134"/>
                  <a:pt x="528831" y="600075"/>
                </a:cubicBezTo>
                <a:lnTo>
                  <a:pt x="871731" y="585787"/>
                </a:lnTo>
                <a:cubicBezTo>
                  <a:pt x="892646" y="581765"/>
                  <a:pt x="900306" y="549936"/>
                  <a:pt x="900306" y="528637"/>
                </a:cubicBezTo>
                <a:cubicBezTo>
                  <a:pt x="900306" y="451844"/>
                  <a:pt x="893797" y="373591"/>
                  <a:pt x="871731" y="300037"/>
                </a:cubicBezTo>
                <a:cubicBezTo>
                  <a:pt x="863990" y="274232"/>
                  <a:pt x="834717" y="260785"/>
                  <a:pt x="814581" y="242887"/>
                </a:cubicBezTo>
                <a:cubicBezTo>
                  <a:pt x="791789" y="222627"/>
                  <a:pt x="766093" y="205818"/>
                  <a:pt x="743143" y="185737"/>
                </a:cubicBezTo>
                <a:cubicBezTo>
                  <a:pt x="727937" y="172432"/>
                  <a:pt x="717093" y="154083"/>
                  <a:pt x="700281" y="142875"/>
                </a:cubicBezTo>
                <a:cubicBezTo>
                  <a:pt x="687750" y="134521"/>
                  <a:pt x="671706" y="133350"/>
                  <a:pt x="657418" y="128587"/>
                </a:cubicBezTo>
                <a:cubicBezTo>
                  <a:pt x="543118" y="147637"/>
                  <a:pt x="426482" y="155880"/>
                  <a:pt x="314518" y="185737"/>
                </a:cubicBezTo>
                <a:cubicBezTo>
                  <a:pt x="281335" y="194586"/>
                  <a:pt x="228793" y="242887"/>
                  <a:pt x="228793" y="242887"/>
                </a:cubicBezTo>
                <a:cubicBezTo>
                  <a:pt x="219268" y="257175"/>
                  <a:pt x="207192" y="270058"/>
                  <a:pt x="200218" y="285750"/>
                </a:cubicBezTo>
                <a:cubicBezTo>
                  <a:pt x="187985" y="313275"/>
                  <a:pt x="178948" y="342254"/>
                  <a:pt x="171643" y="371475"/>
                </a:cubicBezTo>
                <a:cubicBezTo>
                  <a:pt x="151466" y="452184"/>
                  <a:pt x="161207" y="409370"/>
                  <a:pt x="143068" y="500062"/>
                </a:cubicBezTo>
                <a:cubicBezTo>
                  <a:pt x="152593" y="600075"/>
                  <a:pt x="159673" y="700350"/>
                  <a:pt x="171643" y="800100"/>
                </a:cubicBezTo>
                <a:cubicBezTo>
                  <a:pt x="173983" y="819596"/>
                  <a:pt x="176189" y="840201"/>
                  <a:pt x="185931" y="857250"/>
                </a:cubicBezTo>
                <a:cubicBezTo>
                  <a:pt x="195956" y="874793"/>
                  <a:pt x="215858" y="884590"/>
                  <a:pt x="228793" y="900112"/>
                </a:cubicBezTo>
                <a:cubicBezTo>
                  <a:pt x="239786" y="913304"/>
                  <a:pt x="243080" y="933450"/>
                  <a:pt x="257368" y="942975"/>
                </a:cubicBezTo>
                <a:cubicBezTo>
                  <a:pt x="273706" y="953867"/>
                  <a:pt x="295468" y="952500"/>
                  <a:pt x="314518" y="957262"/>
                </a:cubicBezTo>
                <a:cubicBezTo>
                  <a:pt x="357381" y="952500"/>
                  <a:pt x="401084" y="952672"/>
                  <a:pt x="443106" y="942975"/>
                </a:cubicBezTo>
                <a:cubicBezTo>
                  <a:pt x="479319" y="934618"/>
                  <a:pt x="511797" y="903723"/>
                  <a:pt x="543118" y="885825"/>
                </a:cubicBezTo>
                <a:cubicBezTo>
                  <a:pt x="612704" y="846062"/>
                  <a:pt x="593138" y="870632"/>
                  <a:pt x="657418" y="814387"/>
                </a:cubicBezTo>
                <a:cubicBezTo>
                  <a:pt x="768282" y="717381"/>
                  <a:pt x="665655" y="789845"/>
                  <a:pt x="757431" y="728662"/>
                </a:cubicBezTo>
                <a:cubicBezTo>
                  <a:pt x="787165" y="609721"/>
                  <a:pt x="745513" y="721871"/>
                  <a:pt x="814581" y="642937"/>
                </a:cubicBezTo>
                <a:cubicBezTo>
                  <a:pt x="837196" y="617091"/>
                  <a:pt x="871731" y="557212"/>
                  <a:pt x="871731" y="557212"/>
                </a:cubicBezTo>
                <a:cubicBezTo>
                  <a:pt x="862206" y="538162"/>
                  <a:pt x="861854" y="510261"/>
                  <a:pt x="843156" y="500062"/>
                </a:cubicBezTo>
                <a:cubicBezTo>
                  <a:pt x="804609" y="479036"/>
                  <a:pt x="756994" y="482800"/>
                  <a:pt x="714568" y="471487"/>
                </a:cubicBezTo>
                <a:cubicBezTo>
                  <a:pt x="685464" y="463726"/>
                  <a:pt x="657418" y="452437"/>
                  <a:pt x="628843" y="442912"/>
                </a:cubicBezTo>
                <a:cubicBezTo>
                  <a:pt x="530550" y="369193"/>
                  <a:pt x="607389" y="411702"/>
                  <a:pt x="443106" y="385762"/>
                </a:cubicBezTo>
                <a:cubicBezTo>
                  <a:pt x="395132" y="378187"/>
                  <a:pt x="348060" y="365627"/>
                  <a:pt x="300231" y="357187"/>
                </a:cubicBezTo>
                <a:cubicBezTo>
                  <a:pt x="267067" y="351335"/>
                  <a:pt x="233382" y="348752"/>
                  <a:pt x="200218" y="342900"/>
                </a:cubicBezTo>
                <a:cubicBezTo>
                  <a:pt x="66221" y="319254"/>
                  <a:pt x="96086" y="327240"/>
                  <a:pt x="14481" y="300037"/>
                </a:cubicBezTo>
                <a:cubicBezTo>
                  <a:pt x="9718" y="328612"/>
                  <a:pt x="-1614" y="356849"/>
                  <a:pt x="193" y="385762"/>
                </a:cubicBezTo>
                <a:cubicBezTo>
                  <a:pt x="3222" y="434236"/>
                  <a:pt x="17847" y="481313"/>
                  <a:pt x="28768" y="528637"/>
                </a:cubicBezTo>
                <a:cubicBezTo>
                  <a:pt x="32155" y="543312"/>
                  <a:pt x="35584" y="558424"/>
                  <a:pt x="43056" y="571500"/>
                </a:cubicBezTo>
                <a:cubicBezTo>
                  <a:pt x="54870" y="592175"/>
                  <a:pt x="70098" y="610852"/>
                  <a:pt x="85918" y="628650"/>
                </a:cubicBezTo>
                <a:cubicBezTo>
                  <a:pt x="126167" y="673930"/>
                  <a:pt x="178828" y="722262"/>
                  <a:pt x="228793" y="757237"/>
                </a:cubicBezTo>
                <a:cubicBezTo>
                  <a:pt x="251543" y="773162"/>
                  <a:pt x="278015" y="783438"/>
                  <a:pt x="300231" y="800100"/>
                </a:cubicBezTo>
                <a:cubicBezTo>
                  <a:pt x="316395" y="812223"/>
                  <a:pt x="326651" y="831218"/>
                  <a:pt x="343093" y="842962"/>
                </a:cubicBezTo>
                <a:cubicBezTo>
                  <a:pt x="360424" y="855342"/>
                  <a:pt x="382912" y="859157"/>
                  <a:pt x="400243" y="871537"/>
                </a:cubicBezTo>
                <a:cubicBezTo>
                  <a:pt x="416685" y="883281"/>
                  <a:pt x="424117" y="907495"/>
                  <a:pt x="443106" y="914400"/>
                </a:cubicBezTo>
                <a:cubicBezTo>
                  <a:pt x="479191" y="927522"/>
                  <a:pt x="519306" y="923925"/>
                  <a:pt x="557406" y="928687"/>
                </a:cubicBezTo>
                <a:cubicBezTo>
                  <a:pt x="670250" y="966303"/>
                  <a:pt x="625124" y="958006"/>
                  <a:pt x="843156" y="914400"/>
                </a:cubicBezTo>
                <a:cubicBezTo>
                  <a:pt x="859994" y="911032"/>
                  <a:pt x="870235" y="892589"/>
                  <a:pt x="886018" y="885825"/>
                </a:cubicBezTo>
                <a:cubicBezTo>
                  <a:pt x="904067" y="878090"/>
                  <a:pt x="924118" y="876300"/>
                  <a:pt x="943168" y="871537"/>
                </a:cubicBezTo>
                <a:cubicBezTo>
                  <a:pt x="961101" y="844638"/>
                  <a:pt x="1005032" y="780215"/>
                  <a:pt x="1014606" y="757237"/>
                </a:cubicBezTo>
                <a:cubicBezTo>
                  <a:pt x="1027941" y="725233"/>
                  <a:pt x="1030304" y="689417"/>
                  <a:pt x="1043181" y="657225"/>
                </a:cubicBezTo>
                <a:cubicBezTo>
                  <a:pt x="1056442" y="624071"/>
                  <a:pt x="1090821" y="595297"/>
                  <a:pt x="1114618" y="571500"/>
                </a:cubicBezTo>
                <a:cubicBezTo>
                  <a:pt x="1105093" y="523875"/>
                  <a:pt x="1100326" y="475045"/>
                  <a:pt x="1086043" y="428625"/>
                </a:cubicBezTo>
                <a:cubicBezTo>
                  <a:pt x="1080993" y="412213"/>
                  <a:pt x="1071535" y="395609"/>
                  <a:pt x="1057468" y="385762"/>
                </a:cubicBezTo>
                <a:cubicBezTo>
                  <a:pt x="964891" y="320958"/>
                  <a:pt x="944351" y="328781"/>
                  <a:pt x="843156" y="314325"/>
                </a:cubicBezTo>
                <a:cubicBezTo>
                  <a:pt x="824106" y="295275"/>
                  <a:pt x="810532" y="268323"/>
                  <a:pt x="786006" y="257175"/>
                </a:cubicBezTo>
                <a:cubicBezTo>
                  <a:pt x="755348" y="243240"/>
                  <a:pt x="718807" y="250459"/>
                  <a:pt x="685993" y="242887"/>
                </a:cubicBezTo>
                <a:cubicBezTo>
                  <a:pt x="656644" y="236114"/>
                  <a:pt x="628843" y="223837"/>
                  <a:pt x="600268" y="214312"/>
                </a:cubicBezTo>
                <a:cubicBezTo>
                  <a:pt x="488894" y="242155"/>
                  <a:pt x="483214" y="222748"/>
                  <a:pt x="414531" y="314325"/>
                </a:cubicBezTo>
                <a:cubicBezTo>
                  <a:pt x="405495" y="326373"/>
                  <a:pt x="404123" y="342635"/>
                  <a:pt x="400243" y="357187"/>
                </a:cubicBezTo>
                <a:cubicBezTo>
                  <a:pt x="385064" y="414107"/>
                  <a:pt x="357381" y="528637"/>
                  <a:pt x="357381" y="528637"/>
                </a:cubicBezTo>
                <a:cubicBezTo>
                  <a:pt x="362143" y="590550"/>
                  <a:pt x="363966" y="652759"/>
                  <a:pt x="371668" y="714375"/>
                </a:cubicBezTo>
                <a:cubicBezTo>
                  <a:pt x="373536" y="729319"/>
                  <a:pt x="371071" y="754947"/>
                  <a:pt x="385956" y="757237"/>
                </a:cubicBezTo>
                <a:cubicBezTo>
                  <a:pt x="442637" y="765957"/>
                  <a:pt x="500256" y="747712"/>
                  <a:pt x="557406" y="742950"/>
                </a:cubicBezTo>
                <a:cubicBezTo>
                  <a:pt x="576456" y="738187"/>
                  <a:pt x="595748" y="734305"/>
                  <a:pt x="614556" y="728662"/>
                </a:cubicBezTo>
                <a:cubicBezTo>
                  <a:pt x="643406" y="720007"/>
                  <a:pt x="700281" y="700087"/>
                  <a:pt x="700281" y="700087"/>
                </a:cubicBezTo>
                <a:cubicBezTo>
                  <a:pt x="709806" y="685800"/>
                  <a:pt x="721882" y="672916"/>
                  <a:pt x="728856" y="657225"/>
                </a:cubicBezTo>
                <a:cubicBezTo>
                  <a:pt x="741089" y="629700"/>
                  <a:pt x="757431" y="571500"/>
                  <a:pt x="757431" y="571500"/>
                </a:cubicBezTo>
                <a:cubicBezTo>
                  <a:pt x="752668" y="495300"/>
                  <a:pt x="758872" y="417611"/>
                  <a:pt x="743143" y="342900"/>
                </a:cubicBezTo>
                <a:cubicBezTo>
                  <a:pt x="738980" y="323128"/>
                  <a:pt x="713216" y="315559"/>
                  <a:pt x="700281" y="300037"/>
                </a:cubicBezTo>
                <a:cubicBezTo>
                  <a:pt x="689288" y="286846"/>
                  <a:pt x="683848" y="269317"/>
                  <a:pt x="671706" y="257175"/>
                </a:cubicBezTo>
                <a:cubicBezTo>
                  <a:pt x="659564" y="245033"/>
                  <a:pt x="642580" y="238903"/>
                  <a:pt x="628843" y="228600"/>
                </a:cubicBezTo>
                <a:cubicBezTo>
                  <a:pt x="623455" y="224559"/>
                  <a:pt x="619318" y="219075"/>
                  <a:pt x="614556" y="214312"/>
                </a:cubicBezTo>
              </a:path>
            </a:pathLst>
          </a:custGeom>
          <a:ln w="76200">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4" name="Freeform 3"/>
          <p:cNvSpPr/>
          <p:nvPr/>
        </p:nvSpPr>
        <p:spPr>
          <a:xfrm>
            <a:off x="-180528" y="4469898"/>
            <a:ext cx="1421542" cy="635745"/>
          </a:xfrm>
          <a:custGeom>
            <a:avLst/>
            <a:gdLst>
              <a:gd name="connsiteX0" fmla="*/ 733136 w 1421542"/>
              <a:gd name="connsiteY0" fmla="*/ 378093 h 635745"/>
              <a:gd name="connsiteX1" fmla="*/ 861723 w 1421542"/>
              <a:gd name="connsiteY1" fmla="*/ 320943 h 635745"/>
              <a:gd name="connsiteX2" fmla="*/ 961736 w 1421542"/>
              <a:gd name="connsiteY2" fmla="*/ 306656 h 635745"/>
              <a:gd name="connsiteX3" fmla="*/ 904586 w 1421542"/>
              <a:gd name="connsiteY3" fmla="*/ 392381 h 635745"/>
              <a:gd name="connsiteX4" fmla="*/ 675986 w 1421542"/>
              <a:gd name="connsiteY4" fmla="*/ 492393 h 635745"/>
              <a:gd name="connsiteX5" fmla="*/ 575973 w 1421542"/>
              <a:gd name="connsiteY5" fmla="*/ 563831 h 635745"/>
              <a:gd name="connsiteX6" fmla="*/ 490248 w 1421542"/>
              <a:gd name="connsiteY6" fmla="*/ 635268 h 635745"/>
              <a:gd name="connsiteX7" fmla="*/ 775998 w 1421542"/>
              <a:gd name="connsiteY7" fmla="*/ 563831 h 635745"/>
              <a:gd name="connsiteX8" fmla="*/ 1190336 w 1421542"/>
              <a:gd name="connsiteY8" fmla="*/ 535256 h 635745"/>
              <a:gd name="connsiteX9" fmla="*/ 1276061 w 1421542"/>
              <a:gd name="connsiteY9" fmla="*/ 520968 h 635745"/>
              <a:gd name="connsiteX10" fmla="*/ 1318923 w 1421542"/>
              <a:gd name="connsiteY10" fmla="*/ 506681 h 635745"/>
              <a:gd name="connsiteX11" fmla="*/ 1304636 w 1421542"/>
              <a:gd name="connsiteY11" fmla="*/ 463818 h 635745"/>
              <a:gd name="connsiteX12" fmla="*/ 1190336 w 1421542"/>
              <a:gd name="connsiteY12" fmla="*/ 478106 h 635745"/>
              <a:gd name="connsiteX13" fmla="*/ 1090323 w 1421542"/>
              <a:gd name="connsiteY13" fmla="*/ 520968 h 635745"/>
              <a:gd name="connsiteX14" fmla="*/ 1118898 w 1421542"/>
              <a:gd name="connsiteY14" fmla="*/ 420956 h 635745"/>
              <a:gd name="connsiteX15" fmla="*/ 1161761 w 1421542"/>
              <a:gd name="connsiteY15" fmla="*/ 363806 h 635745"/>
              <a:gd name="connsiteX16" fmla="*/ 1218911 w 1421542"/>
              <a:gd name="connsiteY16" fmla="*/ 235218 h 635745"/>
              <a:gd name="connsiteX17" fmla="*/ 1276061 w 1421542"/>
              <a:gd name="connsiteY17" fmla="*/ 149493 h 635745"/>
              <a:gd name="connsiteX18" fmla="*/ 1204623 w 1421542"/>
              <a:gd name="connsiteY18" fmla="*/ 120918 h 635745"/>
              <a:gd name="connsiteX19" fmla="*/ 1104611 w 1421542"/>
              <a:gd name="connsiteY19" fmla="*/ 149493 h 635745"/>
              <a:gd name="connsiteX20" fmla="*/ 961736 w 1421542"/>
              <a:gd name="connsiteY20" fmla="*/ 163781 h 635745"/>
              <a:gd name="connsiteX21" fmla="*/ 804573 w 1421542"/>
              <a:gd name="connsiteY21" fmla="*/ 220931 h 635745"/>
              <a:gd name="connsiteX22" fmla="*/ 633123 w 1421542"/>
              <a:gd name="connsiteY22" fmla="*/ 263793 h 635745"/>
              <a:gd name="connsiteX23" fmla="*/ 418811 w 1421542"/>
              <a:gd name="connsiteY23" fmla="*/ 306656 h 635745"/>
              <a:gd name="connsiteX24" fmla="*/ 361661 w 1421542"/>
              <a:gd name="connsiteY24" fmla="*/ 278081 h 635745"/>
              <a:gd name="connsiteX25" fmla="*/ 418811 w 1421542"/>
              <a:gd name="connsiteY25" fmla="*/ 249506 h 635745"/>
              <a:gd name="connsiteX26" fmla="*/ 747423 w 1421542"/>
              <a:gd name="connsiteY26" fmla="*/ 206643 h 635745"/>
              <a:gd name="connsiteX27" fmla="*/ 876011 w 1421542"/>
              <a:gd name="connsiteY27" fmla="*/ 192356 h 635745"/>
              <a:gd name="connsiteX28" fmla="*/ 1118898 w 1421542"/>
              <a:gd name="connsiteY28" fmla="*/ 192356 h 635745"/>
              <a:gd name="connsiteX29" fmla="*/ 1147473 w 1421542"/>
              <a:gd name="connsiteY29" fmla="*/ 235218 h 635745"/>
              <a:gd name="connsiteX30" fmla="*/ 1090323 w 1421542"/>
              <a:gd name="connsiteY30" fmla="*/ 278081 h 635745"/>
              <a:gd name="connsiteX31" fmla="*/ 718848 w 1421542"/>
              <a:gd name="connsiteY31" fmla="*/ 320943 h 635745"/>
              <a:gd name="connsiteX32" fmla="*/ 961736 w 1421542"/>
              <a:gd name="connsiteY32" fmla="*/ 335231 h 635745"/>
              <a:gd name="connsiteX33" fmla="*/ 1076036 w 1421542"/>
              <a:gd name="connsiteY33" fmla="*/ 349518 h 635745"/>
              <a:gd name="connsiteX34" fmla="*/ 704561 w 1421542"/>
              <a:gd name="connsiteY34" fmla="*/ 363806 h 635745"/>
              <a:gd name="connsiteX35" fmla="*/ 847436 w 1421542"/>
              <a:gd name="connsiteY35" fmla="*/ 406668 h 635745"/>
              <a:gd name="connsiteX36" fmla="*/ 1176048 w 1421542"/>
              <a:gd name="connsiteY36" fmla="*/ 478106 h 635745"/>
              <a:gd name="connsiteX37" fmla="*/ 890298 w 1421542"/>
              <a:gd name="connsiteY37" fmla="*/ 506681 h 635745"/>
              <a:gd name="connsiteX38" fmla="*/ 818861 w 1421542"/>
              <a:gd name="connsiteY38" fmla="*/ 520968 h 635745"/>
              <a:gd name="connsiteX39" fmla="*/ 690273 w 1421542"/>
              <a:gd name="connsiteY39" fmla="*/ 535256 h 635745"/>
              <a:gd name="connsiteX40" fmla="*/ 1076036 w 1421542"/>
              <a:gd name="connsiteY40" fmla="*/ 506681 h 635745"/>
              <a:gd name="connsiteX41" fmla="*/ 718848 w 1421542"/>
              <a:gd name="connsiteY41" fmla="*/ 335231 h 635745"/>
              <a:gd name="connsiteX42" fmla="*/ 490248 w 1421542"/>
              <a:gd name="connsiteY42" fmla="*/ 192356 h 635745"/>
              <a:gd name="connsiteX43" fmla="*/ 275936 w 1421542"/>
              <a:gd name="connsiteY43" fmla="*/ 106631 h 635745"/>
              <a:gd name="connsiteX44" fmla="*/ 4473 w 1421542"/>
              <a:gd name="connsiteY44" fmla="*/ 6618 h 635745"/>
              <a:gd name="connsiteX45" fmla="*/ 104486 w 1421542"/>
              <a:gd name="connsiteY45" fmla="*/ 49481 h 635745"/>
              <a:gd name="connsiteX46" fmla="*/ 204498 w 1421542"/>
              <a:gd name="connsiteY46" fmla="*/ 78056 h 635745"/>
              <a:gd name="connsiteX47" fmla="*/ 404523 w 1421542"/>
              <a:gd name="connsiteY47" fmla="*/ 163781 h 635745"/>
              <a:gd name="connsiteX48" fmla="*/ 547398 w 1421542"/>
              <a:gd name="connsiteY48" fmla="*/ 220931 h 635745"/>
              <a:gd name="connsiteX49" fmla="*/ 775998 w 1421542"/>
              <a:gd name="connsiteY49" fmla="*/ 249506 h 635745"/>
              <a:gd name="connsiteX50" fmla="*/ 904586 w 1421542"/>
              <a:gd name="connsiteY50" fmla="*/ 278081 h 635745"/>
              <a:gd name="connsiteX51" fmla="*/ 1133186 w 1421542"/>
              <a:gd name="connsiteY51" fmla="*/ 320943 h 635745"/>
              <a:gd name="connsiteX52" fmla="*/ 1233198 w 1421542"/>
              <a:gd name="connsiteY52" fmla="*/ 363806 h 635745"/>
              <a:gd name="connsiteX53" fmla="*/ 1318923 w 1421542"/>
              <a:gd name="connsiteY53" fmla="*/ 378093 h 635745"/>
              <a:gd name="connsiteX54" fmla="*/ 1376073 w 1421542"/>
              <a:gd name="connsiteY54" fmla="*/ 392381 h 635745"/>
              <a:gd name="connsiteX55" fmla="*/ 1418936 w 1421542"/>
              <a:gd name="connsiteY55" fmla="*/ 420956 h 635745"/>
              <a:gd name="connsiteX56" fmla="*/ 1076036 w 1421542"/>
              <a:gd name="connsiteY56" fmla="*/ 449531 h 63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421542" h="635745">
                <a:moveTo>
                  <a:pt x="733136" y="378093"/>
                </a:moveTo>
                <a:cubicBezTo>
                  <a:pt x="775998" y="359043"/>
                  <a:pt x="816953" y="334934"/>
                  <a:pt x="861723" y="320943"/>
                </a:cubicBezTo>
                <a:cubicBezTo>
                  <a:pt x="893866" y="310898"/>
                  <a:pt x="944410" y="277779"/>
                  <a:pt x="961736" y="306656"/>
                </a:cubicBezTo>
                <a:cubicBezTo>
                  <a:pt x="979405" y="336105"/>
                  <a:pt x="930969" y="370395"/>
                  <a:pt x="904586" y="392381"/>
                </a:cubicBezTo>
                <a:cubicBezTo>
                  <a:pt x="836140" y="449419"/>
                  <a:pt x="751603" y="452064"/>
                  <a:pt x="675986" y="492393"/>
                </a:cubicBezTo>
                <a:cubicBezTo>
                  <a:pt x="639837" y="511672"/>
                  <a:pt x="608446" y="538852"/>
                  <a:pt x="575973" y="563831"/>
                </a:cubicBezTo>
                <a:cubicBezTo>
                  <a:pt x="546490" y="586510"/>
                  <a:pt x="454961" y="623506"/>
                  <a:pt x="490248" y="635268"/>
                </a:cubicBezTo>
                <a:cubicBezTo>
                  <a:pt x="511681" y="642412"/>
                  <a:pt x="729960" y="567006"/>
                  <a:pt x="775998" y="563831"/>
                </a:cubicBezTo>
                <a:lnTo>
                  <a:pt x="1190336" y="535256"/>
                </a:lnTo>
                <a:cubicBezTo>
                  <a:pt x="1218911" y="530493"/>
                  <a:pt x="1247782" y="527252"/>
                  <a:pt x="1276061" y="520968"/>
                </a:cubicBezTo>
                <a:cubicBezTo>
                  <a:pt x="1290763" y="517701"/>
                  <a:pt x="1312188" y="520151"/>
                  <a:pt x="1318923" y="506681"/>
                </a:cubicBezTo>
                <a:cubicBezTo>
                  <a:pt x="1325658" y="493211"/>
                  <a:pt x="1309398" y="478106"/>
                  <a:pt x="1304636" y="463818"/>
                </a:cubicBezTo>
                <a:cubicBezTo>
                  <a:pt x="1266536" y="468581"/>
                  <a:pt x="1228113" y="471237"/>
                  <a:pt x="1190336" y="478106"/>
                </a:cubicBezTo>
                <a:cubicBezTo>
                  <a:pt x="1157297" y="484113"/>
                  <a:pt x="1118475" y="506892"/>
                  <a:pt x="1090323" y="520968"/>
                </a:cubicBezTo>
                <a:cubicBezTo>
                  <a:pt x="1093415" y="508600"/>
                  <a:pt x="1109790" y="436895"/>
                  <a:pt x="1118898" y="420956"/>
                </a:cubicBezTo>
                <a:cubicBezTo>
                  <a:pt x="1130712" y="400281"/>
                  <a:pt x="1147473" y="382856"/>
                  <a:pt x="1161761" y="363806"/>
                </a:cubicBezTo>
                <a:cubicBezTo>
                  <a:pt x="1180955" y="306220"/>
                  <a:pt x="1180333" y="301352"/>
                  <a:pt x="1218911" y="235218"/>
                </a:cubicBezTo>
                <a:cubicBezTo>
                  <a:pt x="1236215" y="205553"/>
                  <a:pt x="1276061" y="149493"/>
                  <a:pt x="1276061" y="149493"/>
                </a:cubicBezTo>
                <a:cubicBezTo>
                  <a:pt x="1252248" y="139968"/>
                  <a:pt x="1230270" y="120918"/>
                  <a:pt x="1204623" y="120918"/>
                </a:cubicBezTo>
                <a:cubicBezTo>
                  <a:pt x="1169952" y="120918"/>
                  <a:pt x="1138755" y="143468"/>
                  <a:pt x="1104611" y="149493"/>
                </a:cubicBezTo>
                <a:cubicBezTo>
                  <a:pt x="1057477" y="157811"/>
                  <a:pt x="1009361" y="159018"/>
                  <a:pt x="961736" y="163781"/>
                </a:cubicBezTo>
                <a:cubicBezTo>
                  <a:pt x="909348" y="182831"/>
                  <a:pt x="857902" y="204701"/>
                  <a:pt x="804573" y="220931"/>
                </a:cubicBezTo>
                <a:cubicBezTo>
                  <a:pt x="748216" y="238083"/>
                  <a:pt x="690430" y="250149"/>
                  <a:pt x="633123" y="263793"/>
                </a:cubicBezTo>
                <a:cubicBezTo>
                  <a:pt x="511115" y="292842"/>
                  <a:pt x="524848" y="288983"/>
                  <a:pt x="418811" y="306656"/>
                </a:cubicBezTo>
                <a:cubicBezTo>
                  <a:pt x="399761" y="297131"/>
                  <a:pt x="361661" y="299380"/>
                  <a:pt x="361661" y="278081"/>
                </a:cubicBezTo>
                <a:cubicBezTo>
                  <a:pt x="361661" y="256782"/>
                  <a:pt x="398148" y="254672"/>
                  <a:pt x="418811" y="249506"/>
                </a:cubicBezTo>
                <a:cubicBezTo>
                  <a:pt x="532409" y="221106"/>
                  <a:pt x="632195" y="218166"/>
                  <a:pt x="747423" y="206643"/>
                </a:cubicBezTo>
                <a:cubicBezTo>
                  <a:pt x="790335" y="202352"/>
                  <a:pt x="833148" y="197118"/>
                  <a:pt x="876011" y="192356"/>
                </a:cubicBezTo>
                <a:cubicBezTo>
                  <a:pt x="967456" y="161873"/>
                  <a:pt x="969679" y="155051"/>
                  <a:pt x="1118898" y="192356"/>
                </a:cubicBezTo>
                <a:cubicBezTo>
                  <a:pt x="1135557" y="196521"/>
                  <a:pt x="1137948" y="220931"/>
                  <a:pt x="1147473" y="235218"/>
                </a:cubicBezTo>
                <a:cubicBezTo>
                  <a:pt x="1128423" y="249506"/>
                  <a:pt x="1112001" y="268227"/>
                  <a:pt x="1090323" y="278081"/>
                </a:cubicBezTo>
                <a:cubicBezTo>
                  <a:pt x="981796" y="327412"/>
                  <a:pt x="819486" y="315646"/>
                  <a:pt x="718848" y="320943"/>
                </a:cubicBezTo>
                <a:cubicBezTo>
                  <a:pt x="799811" y="325706"/>
                  <a:pt x="880892" y="328763"/>
                  <a:pt x="961736" y="335231"/>
                </a:cubicBezTo>
                <a:cubicBezTo>
                  <a:pt x="1000010" y="338293"/>
                  <a:pt x="1114198" y="345278"/>
                  <a:pt x="1076036" y="349518"/>
                </a:cubicBezTo>
                <a:cubicBezTo>
                  <a:pt x="952877" y="363202"/>
                  <a:pt x="828386" y="359043"/>
                  <a:pt x="704561" y="363806"/>
                </a:cubicBezTo>
                <a:cubicBezTo>
                  <a:pt x="759001" y="381952"/>
                  <a:pt x="782012" y="390312"/>
                  <a:pt x="847436" y="406668"/>
                </a:cubicBezTo>
                <a:cubicBezTo>
                  <a:pt x="990869" y="442526"/>
                  <a:pt x="1039377" y="450772"/>
                  <a:pt x="1176048" y="478106"/>
                </a:cubicBezTo>
                <a:lnTo>
                  <a:pt x="890298" y="506681"/>
                </a:lnTo>
                <a:cubicBezTo>
                  <a:pt x="866187" y="509574"/>
                  <a:pt x="842901" y="517534"/>
                  <a:pt x="818861" y="520968"/>
                </a:cubicBezTo>
                <a:cubicBezTo>
                  <a:pt x="776168" y="527067"/>
                  <a:pt x="647213" y="537648"/>
                  <a:pt x="690273" y="535256"/>
                </a:cubicBezTo>
                <a:cubicBezTo>
                  <a:pt x="819014" y="528104"/>
                  <a:pt x="947448" y="516206"/>
                  <a:pt x="1076036" y="506681"/>
                </a:cubicBezTo>
                <a:cubicBezTo>
                  <a:pt x="956973" y="449531"/>
                  <a:pt x="830842" y="405227"/>
                  <a:pt x="718848" y="335231"/>
                </a:cubicBezTo>
                <a:cubicBezTo>
                  <a:pt x="642648" y="287606"/>
                  <a:pt x="570098" y="233569"/>
                  <a:pt x="490248" y="192356"/>
                </a:cubicBezTo>
                <a:cubicBezTo>
                  <a:pt x="421877" y="157068"/>
                  <a:pt x="348644" y="131799"/>
                  <a:pt x="275936" y="106631"/>
                </a:cubicBezTo>
                <a:cubicBezTo>
                  <a:pt x="214180" y="85254"/>
                  <a:pt x="60260" y="62405"/>
                  <a:pt x="4473" y="6618"/>
                </a:cubicBezTo>
                <a:cubicBezTo>
                  <a:pt x="-21174" y="-19029"/>
                  <a:pt x="70329" y="37282"/>
                  <a:pt x="104486" y="49481"/>
                </a:cubicBezTo>
                <a:cubicBezTo>
                  <a:pt x="137137" y="61142"/>
                  <a:pt x="171606" y="67092"/>
                  <a:pt x="204498" y="78056"/>
                </a:cubicBezTo>
                <a:cubicBezTo>
                  <a:pt x="384358" y="138009"/>
                  <a:pt x="254416" y="98109"/>
                  <a:pt x="404523" y="163781"/>
                </a:cubicBezTo>
                <a:cubicBezTo>
                  <a:pt x="451516" y="184341"/>
                  <a:pt x="496802" y="212499"/>
                  <a:pt x="547398" y="220931"/>
                </a:cubicBezTo>
                <a:cubicBezTo>
                  <a:pt x="680334" y="243086"/>
                  <a:pt x="604298" y="232335"/>
                  <a:pt x="775998" y="249506"/>
                </a:cubicBezTo>
                <a:cubicBezTo>
                  <a:pt x="867261" y="279926"/>
                  <a:pt x="763770" y="247906"/>
                  <a:pt x="904586" y="278081"/>
                </a:cubicBezTo>
                <a:cubicBezTo>
                  <a:pt x="1116747" y="323545"/>
                  <a:pt x="920658" y="294378"/>
                  <a:pt x="1133186" y="320943"/>
                </a:cubicBezTo>
                <a:cubicBezTo>
                  <a:pt x="1166523" y="335231"/>
                  <a:pt x="1198532" y="353139"/>
                  <a:pt x="1233198" y="363806"/>
                </a:cubicBezTo>
                <a:cubicBezTo>
                  <a:pt x="1260886" y="372325"/>
                  <a:pt x="1290516" y="372412"/>
                  <a:pt x="1318923" y="378093"/>
                </a:cubicBezTo>
                <a:cubicBezTo>
                  <a:pt x="1338178" y="381944"/>
                  <a:pt x="1357023" y="387618"/>
                  <a:pt x="1376073" y="392381"/>
                </a:cubicBezTo>
                <a:cubicBezTo>
                  <a:pt x="1390361" y="401906"/>
                  <a:pt x="1432345" y="410229"/>
                  <a:pt x="1418936" y="420956"/>
                </a:cubicBezTo>
                <a:cubicBezTo>
                  <a:pt x="1360116" y="468012"/>
                  <a:pt x="1092826" y="449531"/>
                  <a:pt x="1076036" y="449531"/>
                </a:cubicBezTo>
              </a:path>
            </a:pathLst>
          </a:custGeom>
          <a:ln w="76200">
            <a:solidFill>
              <a:srgbClr val="9933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0" name="Freeform 9"/>
          <p:cNvSpPr/>
          <p:nvPr/>
        </p:nvSpPr>
        <p:spPr>
          <a:xfrm>
            <a:off x="5364088" y="4128765"/>
            <a:ext cx="1020725" cy="497725"/>
          </a:xfrm>
          <a:custGeom>
            <a:avLst/>
            <a:gdLst>
              <a:gd name="connsiteX0" fmla="*/ 404037 w 1020725"/>
              <a:gd name="connsiteY0" fmla="*/ 285074 h 497725"/>
              <a:gd name="connsiteX1" fmla="*/ 1020725 w 1020725"/>
              <a:gd name="connsiteY1" fmla="*/ 348869 h 497725"/>
              <a:gd name="connsiteX2" fmla="*/ 914400 w 1020725"/>
              <a:gd name="connsiteY2" fmla="*/ 327604 h 497725"/>
              <a:gd name="connsiteX3" fmla="*/ 808074 w 1020725"/>
              <a:gd name="connsiteY3" fmla="*/ 306339 h 497725"/>
              <a:gd name="connsiteX4" fmla="*/ 723014 w 1020725"/>
              <a:gd name="connsiteY4" fmla="*/ 285074 h 497725"/>
              <a:gd name="connsiteX5" fmla="*/ 659218 w 1020725"/>
              <a:gd name="connsiteY5" fmla="*/ 263809 h 497725"/>
              <a:gd name="connsiteX6" fmla="*/ 467832 w 1020725"/>
              <a:gd name="connsiteY6" fmla="*/ 242544 h 497725"/>
              <a:gd name="connsiteX7" fmla="*/ 404037 w 1020725"/>
              <a:gd name="connsiteY7" fmla="*/ 221278 h 497725"/>
              <a:gd name="connsiteX8" fmla="*/ 552893 w 1020725"/>
              <a:gd name="connsiteY8" fmla="*/ 242544 h 497725"/>
              <a:gd name="connsiteX9" fmla="*/ 914400 w 1020725"/>
              <a:gd name="connsiteY9" fmla="*/ 221278 h 497725"/>
              <a:gd name="connsiteX10" fmla="*/ 127591 w 1020725"/>
              <a:gd name="connsiteY10" fmla="*/ 242544 h 497725"/>
              <a:gd name="connsiteX11" fmla="*/ 0 w 1020725"/>
              <a:gd name="connsiteY11" fmla="*/ 327604 h 497725"/>
              <a:gd name="connsiteX12" fmla="*/ 63795 w 1020725"/>
              <a:gd name="connsiteY12" fmla="*/ 348869 h 497725"/>
              <a:gd name="connsiteX13" fmla="*/ 637953 w 1020725"/>
              <a:gd name="connsiteY13" fmla="*/ 285074 h 497725"/>
              <a:gd name="connsiteX14" fmla="*/ 680484 w 1020725"/>
              <a:gd name="connsiteY14" fmla="*/ 221278 h 497725"/>
              <a:gd name="connsiteX15" fmla="*/ 659218 w 1020725"/>
              <a:gd name="connsiteY15" fmla="*/ 8627 h 497725"/>
              <a:gd name="connsiteX16" fmla="*/ 595423 w 1020725"/>
              <a:gd name="connsiteY16" fmla="*/ 29892 h 497725"/>
              <a:gd name="connsiteX17" fmla="*/ 659218 w 1020725"/>
              <a:gd name="connsiteY17" fmla="*/ 370134 h 497725"/>
              <a:gd name="connsiteX18" fmla="*/ 723014 w 1020725"/>
              <a:gd name="connsiteY18" fmla="*/ 391399 h 497725"/>
              <a:gd name="connsiteX19" fmla="*/ 808074 w 1020725"/>
              <a:gd name="connsiteY19" fmla="*/ 263809 h 497725"/>
              <a:gd name="connsiteX20" fmla="*/ 850604 w 1020725"/>
              <a:gd name="connsiteY20" fmla="*/ 221278 h 497725"/>
              <a:gd name="connsiteX21" fmla="*/ 659218 w 1020725"/>
              <a:gd name="connsiteY21" fmla="*/ 242544 h 497725"/>
              <a:gd name="connsiteX22" fmla="*/ 616688 w 1020725"/>
              <a:gd name="connsiteY22" fmla="*/ 391399 h 497725"/>
              <a:gd name="connsiteX23" fmla="*/ 637953 w 1020725"/>
              <a:gd name="connsiteY23" fmla="*/ 497725 h 497725"/>
              <a:gd name="connsiteX24" fmla="*/ 680484 w 1020725"/>
              <a:gd name="connsiteY24" fmla="*/ 455195 h 497725"/>
              <a:gd name="connsiteX25" fmla="*/ 723014 w 1020725"/>
              <a:gd name="connsiteY25" fmla="*/ 391399 h 497725"/>
              <a:gd name="connsiteX26" fmla="*/ 786809 w 1020725"/>
              <a:gd name="connsiteY26" fmla="*/ 306339 h 497725"/>
              <a:gd name="connsiteX27" fmla="*/ 808074 w 1020725"/>
              <a:gd name="connsiteY27" fmla="*/ 242544 h 497725"/>
              <a:gd name="connsiteX28" fmla="*/ 871870 w 1020725"/>
              <a:gd name="connsiteY28" fmla="*/ 200013 h 497725"/>
              <a:gd name="connsiteX29" fmla="*/ 914400 w 1020725"/>
              <a:gd name="connsiteY29" fmla="*/ 136218 h 497725"/>
              <a:gd name="connsiteX30" fmla="*/ 935665 w 1020725"/>
              <a:gd name="connsiteY30" fmla="*/ 29892 h 49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0725" h="497725">
                <a:moveTo>
                  <a:pt x="404037" y="285074"/>
                </a:moveTo>
                <a:cubicBezTo>
                  <a:pt x="880266" y="310139"/>
                  <a:pt x="675825" y="279890"/>
                  <a:pt x="1020725" y="348869"/>
                </a:cubicBezTo>
                <a:lnTo>
                  <a:pt x="914400" y="327604"/>
                </a:lnTo>
                <a:cubicBezTo>
                  <a:pt x="878958" y="320516"/>
                  <a:pt x="843139" y="315105"/>
                  <a:pt x="808074" y="306339"/>
                </a:cubicBezTo>
                <a:cubicBezTo>
                  <a:pt x="779721" y="299251"/>
                  <a:pt x="751115" y="293103"/>
                  <a:pt x="723014" y="285074"/>
                </a:cubicBezTo>
                <a:cubicBezTo>
                  <a:pt x="701461" y="278916"/>
                  <a:pt x="681329" y="267494"/>
                  <a:pt x="659218" y="263809"/>
                </a:cubicBezTo>
                <a:cubicBezTo>
                  <a:pt x="595903" y="253257"/>
                  <a:pt x="531627" y="249632"/>
                  <a:pt x="467832" y="242544"/>
                </a:cubicBezTo>
                <a:cubicBezTo>
                  <a:pt x="446567" y="235455"/>
                  <a:pt x="381622" y="221278"/>
                  <a:pt x="404037" y="221278"/>
                </a:cubicBezTo>
                <a:cubicBezTo>
                  <a:pt x="454159" y="221278"/>
                  <a:pt x="502771" y="242544"/>
                  <a:pt x="552893" y="242544"/>
                </a:cubicBezTo>
                <a:cubicBezTo>
                  <a:pt x="673604" y="242544"/>
                  <a:pt x="1035111" y="221278"/>
                  <a:pt x="914400" y="221278"/>
                </a:cubicBezTo>
                <a:cubicBezTo>
                  <a:pt x="652035" y="221278"/>
                  <a:pt x="389861" y="235455"/>
                  <a:pt x="127591" y="242544"/>
                </a:cubicBezTo>
                <a:cubicBezTo>
                  <a:pt x="94630" y="253531"/>
                  <a:pt x="0" y="274507"/>
                  <a:pt x="0" y="327604"/>
                </a:cubicBezTo>
                <a:cubicBezTo>
                  <a:pt x="0" y="350019"/>
                  <a:pt x="42530" y="341781"/>
                  <a:pt x="63795" y="348869"/>
                </a:cubicBezTo>
                <a:cubicBezTo>
                  <a:pt x="86906" y="347819"/>
                  <a:pt x="504758" y="380213"/>
                  <a:pt x="637953" y="285074"/>
                </a:cubicBezTo>
                <a:cubicBezTo>
                  <a:pt x="658750" y="270219"/>
                  <a:pt x="666307" y="242543"/>
                  <a:pt x="680484" y="221278"/>
                </a:cubicBezTo>
                <a:cubicBezTo>
                  <a:pt x="673395" y="150394"/>
                  <a:pt x="688150" y="73724"/>
                  <a:pt x="659218" y="8627"/>
                </a:cubicBezTo>
                <a:cubicBezTo>
                  <a:pt x="650114" y="-11856"/>
                  <a:pt x="598831" y="7737"/>
                  <a:pt x="595423" y="29892"/>
                </a:cubicBezTo>
                <a:cubicBezTo>
                  <a:pt x="589346" y="69390"/>
                  <a:pt x="589648" y="300565"/>
                  <a:pt x="659218" y="370134"/>
                </a:cubicBezTo>
                <a:cubicBezTo>
                  <a:pt x="675068" y="385984"/>
                  <a:pt x="701749" y="384311"/>
                  <a:pt x="723014" y="391399"/>
                </a:cubicBezTo>
                <a:cubicBezTo>
                  <a:pt x="751367" y="348869"/>
                  <a:pt x="771931" y="299953"/>
                  <a:pt x="808074" y="263809"/>
                </a:cubicBezTo>
                <a:cubicBezTo>
                  <a:pt x="822251" y="249632"/>
                  <a:pt x="870452" y="224113"/>
                  <a:pt x="850604" y="221278"/>
                </a:cubicBezTo>
                <a:cubicBezTo>
                  <a:pt x="787061" y="212201"/>
                  <a:pt x="723013" y="235455"/>
                  <a:pt x="659218" y="242544"/>
                </a:cubicBezTo>
                <a:cubicBezTo>
                  <a:pt x="649190" y="272628"/>
                  <a:pt x="616688" y="364697"/>
                  <a:pt x="616688" y="391399"/>
                </a:cubicBezTo>
                <a:cubicBezTo>
                  <a:pt x="616688" y="427543"/>
                  <a:pt x="630865" y="462283"/>
                  <a:pt x="637953" y="497725"/>
                </a:cubicBezTo>
                <a:cubicBezTo>
                  <a:pt x="652130" y="483548"/>
                  <a:pt x="667959" y="470851"/>
                  <a:pt x="680484" y="455195"/>
                </a:cubicBezTo>
                <a:cubicBezTo>
                  <a:pt x="696450" y="435238"/>
                  <a:pt x="708159" y="412196"/>
                  <a:pt x="723014" y="391399"/>
                </a:cubicBezTo>
                <a:cubicBezTo>
                  <a:pt x="743614" y="362559"/>
                  <a:pt x="765544" y="334692"/>
                  <a:pt x="786809" y="306339"/>
                </a:cubicBezTo>
                <a:cubicBezTo>
                  <a:pt x="793897" y="285074"/>
                  <a:pt x="794071" y="260047"/>
                  <a:pt x="808074" y="242544"/>
                </a:cubicBezTo>
                <a:cubicBezTo>
                  <a:pt x="824040" y="222587"/>
                  <a:pt x="853798" y="218085"/>
                  <a:pt x="871870" y="200013"/>
                </a:cubicBezTo>
                <a:cubicBezTo>
                  <a:pt x="889942" y="181941"/>
                  <a:pt x="900223" y="157483"/>
                  <a:pt x="914400" y="136218"/>
                </a:cubicBezTo>
                <a:cubicBezTo>
                  <a:pt x="937384" y="44281"/>
                  <a:pt x="935665" y="80384"/>
                  <a:pt x="935665" y="29892"/>
                </a:cubicBezTo>
              </a:path>
            </a:pathLst>
          </a:custGeom>
          <a:noFill/>
          <a:ln w="7620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7740502" y="3797150"/>
            <a:ext cx="659219" cy="425303"/>
          </a:xfrm>
          <a:custGeom>
            <a:avLst/>
            <a:gdLst>
              <a:gd name="connsiteX0" fmla="*/ 0 w 659219"/>
              <a:gd name="connsiteY0" fmla="*/ 0 h 425303"/>
              <a:gd name="connsiteX1" fmla="*/ 148856 w 659219"/>
              <a:gd name="connsiteY1" fmla="*/ 21266 h 425303"/>
              <a:gd name="connsiteX2" fmla="*/ 297712 w 659219"/>
              <a:gd name="connsiteY2" fmla="*/ 63796 h 425303"/>
              <a:gd name="connsiteX3" fmla="*/ 382772 w 659219"/>
              <a:gd name="connsiteY3" fmla="*/ 85061 h 425303"/>
              <a:gd name="connsiteX4" fmla="*/ 425303 w 659219"/>
              <a:gd name="connsiteY4" fmla="*/ 148856 h 425303"/>
              <a:gd name="connsiteX5" fmla="*/ 467833 w 659219"/>
              <a:gd name="connsiteY5" fmla="*/ 191387 h 425303"/>
              <a:gd name="connsiteX6" fmla="*/ 552893 w 659219"/>
              <a:gd name="connsiteY6" fmla="*/ 340242 h 425303"/>
              <a:gd name="connsiteX7" fmla="*/ 574158 w 659219"/>
              <a:gd name="connsiteY7" fmla="*/ 404038 h 425303"/>
              <a:gd name="connsiteX8" fmla="*/ 510363 w 659219"/>
              <a:gd name="connsiteY8" fmla="*/ 425303 h 425303"/>
              <a:gd name="connsiteX9" fmla="*/ 361507 w 659219"/>
              <a:gd name="connsiteY9" fmla="*/ 361507 h 425303"/>
              <a:gd name="connsiteX10" fmla="*/ 297712 w 659219"/>
              <a:gd name="connsiteY10" fmla="*/ 340242 h 425303"/>
              <a:gd name="connsiteX11" fmla="*/ 170121 w 659219"/>
              <a:gd name="connsiteY11" fmla="*/ 255182 h 425303"/>
              <a:gd name="connsiteX12" fmla="*/ 106326 w 659219"/>
              <a:gd name="connsiteY12" fmla="*/ 212652 h 425303"/>
              <a:gd name="connsiteX13" fmla="*/ 0 w 659219"/>
              <a:gd name="connsiteY13" fmla="*/ 127591 h 425303"/>
              <a:gd name="connsiteX14" fmla="*/ 170121 w 659219"/>
              <a:gd name="connsiteY14" fmla="*/ 85061 h 425303"/>
              <a:gd name="connsiteX15" fmla="*/ 297712 w 659219"/>
              <a:gd name="connsiteY15" fmla="*/ 106326 h 425303"/>
              <a:gd name="connsiteX16" fmla="*/ 489098 w 659219"/>
              <a:gd name="connsiteY16" fmla="*/ 191387 h 425303"/>
              <a:gd name="connsiteX17" fmla="*/ 659219 w 659219"/>
              <a:gd name="connsiteY17" fmla="*/ 318977 h 425303"/>
              <a:gd name="connsiteX18" fmla="*/ 574158 w 659219"/>
              <a:gd name="connsiteY18" fmla="*/ 340242 h 425303"/>
              <a:gd name="connsiteX19" fmla="*/ 340242 w 659219"/>
              <a:gd name="connsiteY19" fmla="*/ 297712 h 425303"/>
              <a:gd name="connsiteX20" fmla="*/ 255182 w 659219"/>
              <a:gd name="connsiteY20" fmla="*/ 276447 h 425303"/>
              <a:gd name="connsiteX21" fmla="*/ 170121 w 659219"/>
              <a:gd name="connsiteY21" fmla="*/ 233917 h 425303"/>
              <a:gd name="connsiteX22" fmla="*/ 42531 w 659219"/>
              <a:gd name="connsiteY22" fmla="*/ 191387 h 425303"/>
              <a:gd name="connsiteX23" fmla="*/ 510363 w 659219"/>
              <a:gd name="connsiteY23" fmla="*/ 191387 h 4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9219" h="425303">
                <a:moveTo>
                  <a:pt x="0" y="0"/>
                </a:moveTo>
                <a:cubicBezTo>
                  <a:pt x="49619" y="7089"/>
                  <a:pt x="99542" y="12300"/>
                  <a:pt x="148856" y="21266"/>
                </a:cubicBezTo>
                <a:cubicBezTo>
                  <a:pt x="240270" y="37887"/>
                  <a:pt x="217997" y="41020"/>
                  <a:pt x="297712" y="63796"/>
                </a:cubicBezTo>
                <a:cubicBezTo>
                  <a:pt x="325813" y="71825"/>
                  <a:pt x="354419" y="77973"/>
                  <a:pt x="382772" y="85061"/>
                </a:cubicBezTo>
                <a:cubicBezTo>
                  <a:pt x="396949" y="106326"/>
                  <a:pt x="409337" y="128899"/>
                  <a:pt x="425303" y="148856"/>
                </a:cubicBezTo>
                <a:cubicBezTo>
                  <a:pt x="437828" y="164512"/>
                  <a:pt x="458867" y="173455"/>
                  <a:pt x="467833" y="191387"/>
                </a:cubicBezTo>
                <a:cubicBezTo>
                  <a:pt x="553508" y="362739"/>
                  <a:pt x="409660" y="197009"/>
                  <a:pt x="552893" y="340242"/>
                </a:cubicBezTo>
                <a:cubicBezTo>
                  <a:pt x="559981" y="361507"/>
                  <a:pt x="584182" y="383989"/>
                  <a:pt x="574158" y="404038"/>
                </a:cubicBezTo>
                <a:cubicBezTo>
                  <a:pt x="564134" y="424087"/>
                  <a:pt x="532778" y="425303"/>
                  <a:pt x="510363" y="425303"/>
                </a:cubicBezTo>
                <a:cubicBezTo>
                  <a:pt x="477115" y="425303"/>
                  <a:pt x="380885" y="369812"/>
                  <a:pt x="361507" y="361507"/>
                </a:cubicBezTo>
                <a:cubicBezTo>
                  <a:pt x="340904" y="352677"/>
                  <a:pt x="317307" y="351128"/>
                  <a:pt x="297712" y="340242"/>
                </a:cubicBezTo>
                <a:cubicBezTo>
                  <a:pt x="253029" y="315418"/>
                  <a:pt x="212651" y="283535"/>
                  <a:pt x="170121" y="255182"/>
                </a:cubicBezTo>
                <a:cubicBezTo>
                  <a:pt x="148856" y="241005"/>
                  <a:pt x="124398" y="230724"/>
                  <a:pt x="106326" y="212652"/>
                </a:cubicBezTo>
                <a:cubicBezTo>
                  <a:pt x="45724" y="152049"/>
                  <a:pt x="80478" y="181242"/>
                  <a:pt x="0" y="127591"/>
                </a:cubicBezTo>
                <a:cubicBezTo>
                  <a:pt x="50340" y="110811"/>
                  <a:pt x="118800" y="85061"/>
                  <a:pt x="170121" y="85061"/>
                </a:cubicBezTo>
                <a:cubicBezTo>
                  <a:pt x="213238" y="85061"/>
                  <a:pt x="255182" y="99238"/>
                  <a:pt x="297712" y="106326"/>
                </a:cubicBezTo>
                <a:cubicBezTo>
                  <a:pt x="381349" y="134205"/>
                  <a:pt x="426882" y="136948"/>
                  <a:pt x="489098" y="191387"/>
                </a:cubicBezTo>
                <a:cubicBezTo>
                  <a:pt x="639466" y="322959"/>
                  <a:pt x="535266" y="277659"/>
                  <a:pt x="659219" y="318977"/>
                </a:cubicBezTo>
                <a:cubicBezTo>
                  <a:pt x="630865" y="326065"/>
                  <a:pt x="603384" y="340242"/>
                  <a:pt x="574158" y="340242"/>
                </a:cubicBezTo>
                <a:cubicBezTo>
                  <a:pt x="415813" y="340242"/>
                  <a:pt x="444910" y="327617"/>
                  <a:pt x="340242" y="297712"/>
                </a:cubicBezTo>
                <a:cubicBezTo>
                  <a:pt x="312141" y="289683"/>
                  <a:pt x="282547" y="286709"/>
                  <a:pt x="255182" y="276447"/>
                </a:cubicBezTo>
                <a:cubicBezTo>
                  <a:pt x="225500" y="265316"/>
                  <a:pt x="199554" y="245690"/>
                  <a:pt x="170121" y="233917"/>
                </a:cubicBezTo>
                <a:cubicBezTo>
                  <a:pt x="128497" y="217267"/>
                  <a:pt x="-2300" y="191387"/>
                  <a:pt x="42531" y="191387"/>
                </a:cubicBezTo>
                <a:lnTo>
                  <a:pt x="510363" y="191387"/>
                </a:lnTo>
              </a:path>
            </a:pathLst>
          </a:custGeom>
          <a:noFill/>
          <a:ln w="76200">
            <a:solidFill>
              <a:srgbClr val="99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1115616" y="2699026"/>
            <a:ext cx="1456365" cy="3211032"/>
          </a:xfrm>
          <a:custGeom>
            <a:avLst/>
            <a:gdLst>
              <a:gd name="connsiteX0" fmla="*/ 297711 w 1456365"/>
              <a:gd name="connsiteY0" fmla="*/ 255181 h 3211032"/>
              <a:gd name="connsiteX1" fmla="*/ 255181 w 1456365"/>
              <a:gd name="connsiteY1" fmla="*/ 425302 h 3211032"/>
              <a:gd name="connsiteX2" fmla="*/ 212651 w 1456365"/>
              <a:gd name="connsiteY2" fmla="*/ 510362 h 3211032"/>
              <a:gd name="connsiteX3" fmla="*/ 148856 w 1456365"/>
              <a:gd name="connsiteY3" fmla="*/ 574158 h 3211032"/>
              <a:gd name="connsiteX4" fmla="*/ 63795 w 1456365"/>
              <a:gd name="connsiteY4" fmla="*/ 744279 h 3211032"/>
              <a:gd name="connsiteX5" fmla="*/ 106325 w 1456365"/>
              <a:gd name="connsiteY5" fmla="*/ 2424223 h 3211032"/>
              <a:gd name="connsiteX6" fmla="*/ 127591 w 1456365"/>
              <a:gd name="connsiteY6" fmla="*/ 2488018 h 3211032"/>
              <a:gd name="connsiteX7" fmla="*/ 148856 w 1456365"/>
              <a:gd name="connsiteY7" fmla="*/ 2658139 h 3211032"/>
              <a:gd name="connsiteX8" fmla="*/ 191386 w 1456365"/>
              <a:gd name="connsiteY8" fmla="*/ 2764465 h 3211032"/>
              <a:gd name="connsiteX9" fmla="*/ 233916 w 1456365"/>
              <a:gd name="connsiteY9" fmla="*/ 2892055 h 3211032"/>
              <a:gd name="connsiteX10" fmla="*/ 255181 w 1456365"/>
              <a:gd name="connsiteY10" fmla="*/ 2977116 h 3211032"/>
              <a:gd name="connsiteX11" fmla="*/ 382772 w 1456365"/>
              <a:gd name="connsiteY11" fmla="*/ 3062176 h 3211032"/>
              <a:gd name="connsiteX12" fmla="*/ 510363 w 1456365"/>
              <a:gd name="connsiteY12" fmla="*/ 3125972 h 3211032"/>
              <a:gd name="connsiteX13" fmla="*/ 659218 w 1456365"/>
              <a:gd name="connsiteY13" fmla="*/ 3211032 h 3211032"/>
              <a:gd name="connsiteX14" fmla="*/ 808074 w 1456365"/>
              <a:gd name="connsiteY14" fmla="*/ 3189767 h 3211032"/>
              <a:gd name="connsiteX15" fmla="*/ 956930 w 1456365"/>
              <a:gd name="connsiteY15" fmla="*/ 3040911 h 3211032"/>
              <a:gd name="connsiteX16" fmla="*/ 1084521 w 1456365"/>
              <a:gd name="connsiteY16" fmla="*/ 2934586 h 3211032"/>
              <a:gd name="connsiteX17" fmla="*/ 1127051 w 1456365"/>
              <a:gd name="connsiteY17" fmla="*/ 2849525 h 3211032"/>
              <a:gd name="connsiteX18" fmla="*/ 1169581 w 1456365"/>
              <a:gd name="connsiteY18" fmla="*/ 2785730 h 3211032"/>
              <a:gd name="connsiteX19" fmla="*/ 1190846 w 1456365"/>
              <a:gd name="connsiteY19" fmla="*/ 2721934 h 3211032"/>
              <a:gd name="connsiteX20" fmla="*/ 1233377 w 1456365"/>
              <a:gd name="connsiteY20" fmla="*/ 2509283 h 3211032"/>
              <a:gd name="connsiteX21" fmla="*/ 1254642 w 1456365"/>
              <a:gd name="connsiteY21" fmla="*/ 1977655 h 3211032"/>
              <a:gd name="connsiteX22" fmla="*/ 1297172 w 1456365"/>
              <a:gd name="connsiteY22" fmla="*/ 1913860 h 3211032"/>
              <a:gd name="connsiteX23" fmla="*/ 1318437 w 1456365"/>
              <a:gd name="connsiteY23" fmla="*/ 1743739 h 3211032"/>
              <a:gd name="connsiteX24" fmla="*/ 1297172 w 1456365"/>
              <a:gd name="connsiteY24" fmla="*/ 1233376 h 3211032"/>
              <a:gd name="connsiteX25" fmla="*/ 1254642 w 1456365"/>
              <a:gd name="connsiteY25" fmla="*/ 1105786 h 3211032"/>
              <a:gd name="connsiteX26" fmla="*/ 1190846 w 1456365"/>
              <a:gd name="connsiteY26" fmla="*/ 1041990 h 3211032"/>
              <a:gd name="connsiteX27" fmla="*/ 1148316 w 1456365"/>
              <a:gd name="connsiteY27" fmla="*/ 446567 h 3211032"/>
              <a:gd name="connsiteX28" fmla="*/ 1084521 w 1456365"/>
              <a:gd name="connsiteY28" fmla="*/ 233916 h 3211032"/>
              <a:gd name="connsiteX29" fmla="*/ 999460 w 1456365"/>
              <a:gd name="connsiteY29" fmla="*/ 191386 h 3211032"/>
              <a:gd name="connsiteX30" fmla="*/ 786809 w 1456365"/>
              <a:gd name="connsiteY30" fmla="*/ 148855 h 3211032"/>
              <a:gd name="connsiteX31" fmla="*/ 701749 w 1456365"/>
              <a:gd name="connsiteY31" fmla="*/ 127590 h 3211032"/>
              <a:gd name="connsiteX32" fmla="*/ 425302 w 1456365"/>
              <a:gd name="connsiteY32" fmla="*/ 170121 h 3211032"/>
              <a:gd name="connsiteX33" fmla="*/ 297711 w 1456365"/>
              <a:gd name="connsiteY33" fmla="*/ 276446 h 3211032"/>
              <a:gd name="connsiteX34" fmla="*/ 233916 w 1456365"/>
              <a:gd name="connsiteY34" fmla="*/ 297711 h 3211032"/>
              <a:gd name="connsiteX35" fmla="*/ 212651 w 1456365"/>
              <a:gd name="connsiteY35" fmla="*/ 361507 h 3211032"/>
              <a:gd name="connsiteX36" fmla="*/ 170121 w 1456365"/>
              <a:gd name="connsiteY36" fmla="*/ 425302 h 3211032"/>
              <a:gd name="connsiteX37" fmla="*/ 233916 w 1456365"/>
              <a:gd name="connsiteY37" fmla="*/ 1424762 h 3211032"/>
              <a:gd name="connsiteX38" fmla="*/ 255181 w 1456365"/>
              <a:gd name="connsiteY38" fmla="*/ 1488558 h 3211032"/>
              <a:gd name="connsiteX39" fmla="*/ 276446 w 1456365"/>
              <a:gd name="connsiteY39" fmla="*/ 1658679 h 3211032"/>
              <a:gd name="connsiteX40" fmla="*/ 297711 w 1456365"/>
              <a:gd name="connsiteY40" fmla="*/ 1892595 h 3211032"/>
              <a:gd name="connsiteX41" fmla="*/ 318977 w 1456365"/>
              <a:gd name="connsiteY41" fmla="*/ 1956390 h 3211032"/>
              <a:gd name="connsiteX42" fmla="*/ 361507 w 1456365"/>
              <a:gd name="connsiteY42" fmla="*/ 2126511 h 3211032"/>
              <a:gd name="connsiteX43" fmla="*/ 382772 w 1456365"/>
              <a:gd name="connsiteY43" fmla="*/ 2190307 h 3211032"/>
              <a:gd name="connsiteX44" fmla="*/ 425302 w 1456365"/>
              <a:gd name="connsiteY44" fmla="*/ 2254102 h 3211032"/>
              <a:gd name="connsiteX45" fmla="*/ 616688 w 1456365"/>
              <a:gd name="connsiteY45" fmla="*/ 2339162 h 3211032"/>
              <a:gd name="connsiteX46" fmla="*/ 829339 w 1456365"/>
              <a:gd name="connsiteY46" fmla="*/ 2424223 h 3211032"/>
              <a:gd name="connsiteX47" fmla="*/ 1084521 w 1456365"/>
              <a:gd name="connsiteY47" fmla="*/ 2402958 h 3211032"/>
              <a:gd name="connsiteX48" fmla="*/ 1148316 w 1456365"/>
              <a:gd name="connsiteY48" fmla="*/ 2339162 h 3211032"/>
              <a:gd name="connsiteX49" fmla="*/ 1212111 w 1456365"/>
              <a:gd name="connsiteY49" fmla="*/ 2296632 h 3211032"/>
              <a:gd name="connsiteX50" fmla="*/ 1318437 w 1456365"/>
              <a:gd name="connsiteY50" fmla="*/ 2105246 h 3211032"/>
              <a:gd name="connsiteX51" fmla="*/ 1360967 w 1456365"/>
              <a:gd name="connsiteY51" fmla="*/ 2041451 h 3211032"/>
              <a:gd name="connsiteX52" fmla="*/ 1424763 w 1456365"/>
              <a:gd name="connsiteY52" fmla="*/ 1871330 h 3211032"/>
              <a:gd name="connsiteX53" fmla="*/ 1424763 w 1456365"/>
              <a:gd name="connsiteY53" fmla="*/ 1190846 h 3211032"/>
              <a:gd name="connsiteX54" fmla="*/ 1360967 w 1456365"/>
              <a:gd name="connsiteY54" fmla="*/ 978195 h 3211032"/>
              <a:gd name="connsiteX55" fmla="*/ 1297172 w 1456365"/>
              <a:gd name="connsiteY55" fmla="*/ 765544 h 3211032"/>
              <a:gd name="connsiteX56" fmla="*/ 1254642 w 1456365"/>
              <a:gd name="connsiteY56" fmla="*/ 701748 h 3211032"/>
              <a:gd name="connsiteX57" fmla="*/ 1233377 w 1456365"/>
              <a:gd name="connsiteY57" fmla="*/ 595423 h 3211032"/>
              <a:gd name="connsiteX58" fmla="*/ 1190846 w 1456365"/>
              <a:gd name="connsiteY58" fmla="*/ 404037 h 3211032"/>
              <a:gd name="connsiteX59" fmla="*/ 1148316 w 1456365"/>
              <a:gd name="connsiteY59" fmla="*/ 340241 h 3211032"/>
              <a:gd name="connsiteX60" fmla="*/ 1084521 w 1456365"/>
              <a:gd name="connsiteY60" fmla="*/ 212651 h 3211032"/>
              <a:gd name="connsiteX61" fmla="*/ 1020725 w 1456365"/>
              <a:gd name="connsiteY61" fmla="*/ 170121 h 3211032"/>
              <a:gd name="connsiteX62" fmla="*/ 850605 w 1456365"/>
              <a:gd name="connsiteY62" fmla="*/ 42530 h 3211032"/>
              <a:gd name="connsiteX63" fmla="*/ 701749 w 1456365"/>
              <a:gd name="connsiteY63" fmla="*/ 0 h 3211032"/>
              <a:gd name="connsiteX64" fmla="*/ 404037 w 1456365"/>
              <a:gd name="connsiteY64" fmla="*/ 21265 h 3211032"/>
              <a:gd name="connsiteX65" fmla="*/ 318977 w 1456365"/>
              <a:gd name="connsiteY65" fmla="*/ 42530 h 3211032"/>
              <a:gd name="connsiteX66" fmla="*/ 276446 w 1456365"/>
              <a:gd name="connsiteY66" fmla="*/ 85060 h 3211032"/>
              <a:gd name="connsiteX67" fmla="*/ 212651 w 1456365"/>
              <a:gd name="connsiteY67" fmla="*/ 127590 h 3211032"/>
              <a:gd name="connsiteX68" fmla="*/ 170121 w 1456365"/>
              <a:gd name="connsiteY68" fmla="*/ 170121 h 3211032"/>
              <a:gd name="connsiteX69" fmla="*/ 106325 w 1456365"/>
              <a:gd name="connsiteY69" fmla="*/ 191386 h 3211032"/>
              <a:gd name="connsiteX70" fmla="*/ 42530 w 1456365"/>
              <a:gd name="connsiteY70" fmla="*/ 255181 h 3211032"/>
              <a:gd name="connsiteX71" fmla="*/ 21265 w 1456365"/>
              <a:gd name="connsiteY71" fmla="*/ 361507 h 3211032"/>
              <a:gd name="connsiteX72" fmla="*/ 0 w 1456365"/>
              <a:gd name="connsiteY72" fmla="*/ 425302 h 3211032"/>
              <a:gd name="connsiteX73" fmla="*/ 42530 w 1456365"/>
              <a:gd name="connsiteY73" fmla="*/ 616688 h 3211032"/>
              <a:gd name="connsiteX74" fmla="*/ 63795 w 1456365"/>
              <a:gd name="connsiteY74" fmla="*/ 680483 h 3211032"/>
              <a:gd name="connsiteX75" fmla="*/ 148856 w 1456365"/>
              <a:gd name="connsiteY75" fmla="*/ 808074 h 3211032"/>
              <a:gd name="connsiteX76" fmla="*/ 191386 w 1456365"/>
              <a:gd name="connsiteY76" fmla="*/ 956930 h 3211032"/>
              <a:gd name="connsiteX77" fmla="*/ 233916 w 1456365"/>
              <a:gd name="connsiteY77" fmla="*/ 1084521 h 3211032"/>
              <a:gd name="connsiteX78" fmla="*/ 297711 w 1456365"/>
              <a:gd name="connsiteY78" fmla="*/ 1105786 h 3211032"/>
              <a:gd name="connsiteX79" fmla="*/ 361507 w 1456365"/>
              <a:gd name="connsiteY79" fmla="*/ 1233376 h 3211032"/>
              <a:gd name="connsiteX80" fmla="*/ 446567 w 1456365"/>
              <a:gd name="connsiteY80" fmla="*/ 1360967 h 3211032"/>
              <a:gd name="connsiteX81" fmla="*/ 531628 w 1456365"/>
              <a:gd name="connsiteY81" fmla="*/ 1403497 h 3211032"/>
              <a:gd name="connsiteX82" fmla="*/ 659218 w 1456365"/>
              <a:gd name="connsiteY82" fmla="*/ 1488558 h 3211032"/>
              <a:gd name="connsiteX83" fmla="*/ 701749 w 1456365"/>
              <a:gd name="connsiteY83" fmla="*/ 1531088 h 321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456365" h="3211032">
                <a:moveTo>
                  <a:pt x="297711" y="255181"/>
                </a:moveTo>
                <a:cubicBezTo>
                  <a:pt x="285230" y="317589"/>
                  <a:pt x="279702" y="368086"/>
                  <a:pt x="255181" y="425302"/>
                </a:cubicBezTo>
                <a:cubicBezTo>
                  <a:pt x="242694" y="454439"/>
                  <a:pt x="231076" y="484567"/>
                  <a:pt x="212651" y="510362"/>
                </a:cubicBezTo>
                <a:cubicBezTo>
                  <a:pt x="195171" y="534834"/>
                  <a:pt x="170121" y="552893"/>
                  <a:pt x="148856" y="574158"/>
                </a:cubicBezTo>
                <a:cubicBezTo>
                  <a:pt x="99985" y="720768"/>
                  <a:pt x="138025" y="670048"/>
                  <a:pt x="63795" y="744279"/>
                </a:cubicBezTo>
                <a:cubicBezTo>
                  <a:pt x="66336" y="934882"/>
                  <a:pt x="-42838" y="1902161"/>
                  <a:pt x="106325" y="2424223"/>
                </a:cubicBezTo>
                <a:cubicBezTo>
                  <a:pt x="112483" y="2445776"/>
                  <a:pt x="120502" y="2466753"/>
                  <a:pt x="127591" y="2488018"/>
                </a:cubicBezTo>
                <a:cubicBezTo>
                  <a:pt x="134679" y="2544725"/>
                  <a:pt x="136006" y="2602454"/>
                  <a:pt x="148856" y="2658139"/>
                </a:cubicBezTo>
                <a:cubicBezTo>
                  <a:pt x="157439" y="2695334"/>
                  <a:pt x="178341" y="2728591"/>
                  <a:pt x="191386" y="2764465"/>
                </a:cubicBezTo>
                <a:cubicBezTo>
                  <a:pt x="206706" y="2806596"/>
                  <a:pt x="223043" y="2848563"/>
                  <a:pt x="233916" y="2892055"/>
                </a:cubicBezTo>
                <a:cubicBezTo>
                  <a:pt x="241004" y="2920409"/>
                  <a:pt x="240681" y="2951741"/>
                  <a:pt x="255181" y="2977116"/>
                </a:cubicBezTo>
                <a:cubicBezTo>
                  <a:pt x="292661" y="3042705"/>
                  <a:pt x="321875" y="3041877"/>
                  <a:pt x="382772" y="3062176"/>
                </a:cubicBezTo>
                <a:cubicBezTo>
                  <a:pt x="505369" y="3143909"/>
                  <a:pt x="387106" y="3073148"/>
                  <a:pt x="510363" y="3125972"/>
                </a:cubicBezTo>
                <a:cubicBezTo>
                  <a:pt x="585906" y="3158347"/>
                  <a:pt x="595150" y="3168320"/>
                  <a:pt x="659218" y="3211032"/>
                </a:cubicBezTo>
                <a:cubicBezTo>
                  <a:pt x="708837" y="3203944"/>
                  <a:pt x="760969" y="3206896"/>
                  <a:pt x="808074" y="3189767"/>
                </a:cubicBezTo>
                <a:cubicBezTo>
                  <a:pt x="884577" y="3161948"/>
                  <a:pt x="908781" y="3097085"/>
                  <a:pt x="956930" y="3040911"/>
                </a:cubicBezTo>
                <a:cubicBezTo>
                  <a:pt x="1011508" y="2977237"/>
                  <a:pt x="1018894" y="2978337"/>
                  <a:pt x="1084521" y="2934586"/>
                </a:cubicBezTo>
                <a:cubicBezTo>
                  <a:pt x="1098698" y="2906232"/>
                  <a:pt x="1111323" y="2877049"/>
                  <a:pt x="1127051" y="2849525"/>
                </a:cubicBezTo>
                <a:cubicBezTo>
                  <a:pt x="1139731" y="2827335"/>
                  <a:pt x="1158151" y="2808589"/>
                  <a:pt x="1169581" y="2785730"/>
                </a:cubicBezTo>
                <a:cubicBezTo>
                  <a:pt x="1179605" y="2765681"/>
                  <a:pt x="1184688" y="2743487"/>
                  <a:pt x="1190846" y="2721934"/>
                </a:cubicBezTo>
                <a:cubicBezTo>
                  <a:pt x="1216224" y="2633112"/>
                  <a:pt x="1216667" y="2609541"/>
                  <a:pt x="1233377" y="2509283"/>
                </a:cubicBezTo>
                <a:cubicBezTo>
                  <a:pt x="1240465" y="2332074"/>
                  <a:pt x="1235748" y="2153997"/>
                  <a:pt x="1254642" y="1977655"/>
                </a:cubicBezTo>
                <a:cubicBezTo>
                  <a:pt x="1257365" y="1952243"/>
                  <a:pt x="1290447" y="1938517"/>
                  <a:pt x="1297172" y="1913860"/>
                </a:cubicBezTo>
                <a:cubicBezTo>
                  <a:pt x="1312209" y="1858725"/>
                  <a:pt x="1311349" y="1800446"/>
                  <a:pt x="1318437" y="1743739"/>
                </a:cubicBezTo>
                <a:cubicBezTo>
                  <a:pt x="1311349" y="1573618"/>
                  <a:pt x="1314114" y="1402800"/>
                  <a:pt x="1297172" y="1233376"/>
                </a:cubicBezTo>
                <a:cubicBezTo>
                  <a:pt x="1292711" y="1188768"/>
                  <a:pt x="1286342" y="1137486"/>
                  <a:pt x="1254642" y="1105786"/>
                </a:cubicBezTo>
                <a:lnTo>
                  <a:pt x="1190846" y="1041990"/>
                </a:lnTo>
                <a:cubicBezTo>
                  <a:pt x="1176669" y="843516"/>
                  <a:pt x="1196576" y="639606"/>
                  <a:pt x="1148316" y="446567"/>
                </a:cubicBezTo>
                <a:cubicBezTo>
                  <a:pt x="1140286" y="414447"/>
                  <a:pt x="1099313" y="241312"/>
                  <a:pt x="1084521" y="233916"/>
                </a:cubicBezTo>
                <a:cubicBezTo>
                  <a:pt x="1056167" y="219739"/>
                  <a:pt x="1029941" y="200095"/>
                  <a:pt x="999460" y="191386"/>
                </a:cubicBezTo>
                <a:cubicBezTo>
                  <a:pt x="929954" y="171527"/>
                  <a:pt x="856938" y="166387"/>
                  <a:pt x="786809" y="148855"/>
                </a:cubicBezTo>
                <a:lnTo>
                  <a:pt x="701749" y="127590"/>
                </a:lnTo>
                <a:cubicBezTo>
                  <a:pt x="640751" y="133690"/>
                  <a:pt x="501942" y="131801"/>
                  <a:pt x="425302" y="170121"/>
                </a:cubicBezTo>
                <a:cubicBezTo>
                  <a:pt x="286154" y="239696"/>
                  <a:pt x="438803" y="182385"/>
                  <a:pt x="297711" y="276446"/>
                </a:cubicBezTo>
                <a:cubicBezTo>
                  <a:pt x="279060" y="288880"/>
                  <a:pt x="255181" y="290623"/>
                  <a:pt x="233916" y="297711"/>
                </a:cubicBezTo>
                <a:cubicBezTo>
                  <a:pt x="226828" y="318976"/>
                  <a:pt x="222675" y="341458"/>
                  <a:pt x="212651" y="361507"/>
                </a:cubicBezTo>
                <a:cubicBezTo>
                  <a:pt x="201221" y="384366"/>
                  <a:pt x="170121" y="399745"/>
                  <a:pt x="170121" y="425302"/>
                </a:cubicBezTo>
                <a:cubicBezTo>
                  <a:pt x="170121" y="520189"/>
                  <a:pt x="159565" y="1127355"/>
                  <a:pt x="233916" y="1424762"/>
                </a:cubicBezTo>
                <a:cubicBezTo>
                  <a:pt x="239353" y="1446508"/>
                  <a:pt x="248093" y="1467293"/>
                  <a:pt x="255181" y="1488558"/>
                </a:cubicBezTo>
                <a:cubicBezTo>
                  <a:pt x="262269" y="1545265"/>
                  <a:pt x="270463" y="1601845"/>
                  <a:pt x="276446" y="1658679"/>
                </a:cubicBezTo>
                <a:cubicBezTo>
                  <a:pt x="284642" y="1736542"/>
                  <a:pt x="286638" y="1815088"/>
                  <a:pt x="297711" y="1892595"/>
                </a:cubicBezTo>
                <a:cubicBezTo>
                  <a:pt x="300881" y="1914785"/>
                  <a:pt x="313079" y="1934764"/>
                  <a:pt x="318977" y="1956390"/>
                </a:cubicBezTo>
                <a:cubicBezTo>
                  <a:pt x="334357" y="2012783"/>
                  <a:pt x="343023" y="2071058"/>
                  <a:pt x="361507" y="2126511"/>
                </a:cubicBezTo>
                <a:cubicBezTo>
                  <a:pt x="368595" y="2147776"/>
                  <a:pt x="372748" y="2170258"/>
                  <a:pt x="382772" y="2190307"/>
                </a:cubicBezTo>
                <a:cubicBezTo>
                  <a:pt x="394202" y="2213166"/>
                  <a:pt x="407230" y="2236030"/>
                  <a:pt x="425302" y="2254102"/>
                </a:cubicBezTo>
                <a:cubicBezTo>
                  <a:pt x="487854" y="2316654"/>
                  <a:pt x="532464" y="2297049"/>
                  <a:pt x="616688" y="2339162"/>
                </a:cubicBezTo>
                <a:cubicBezTo>
                  <a:pt x="741847" y="2401742"/>
                  <a:pt x="671675" y="2371668"/>
                  <a:pt x="829339" y="2424223"/>
                </a:cubicBezTo>
                <a:cubicBezTo>
                  <a:pt x="914400" y="2417135"/>
                  <a:pt x="1002048" y="2424951"/>
                  <a:pt x="1084521" y="2402958"/>
                </a:cubicBezTo>
                <a:cubicBezTo>
                  <a:pt x="1113579" y="2395209"/>
                  <a:pt x="1125213" y="2358415"/>
                  <a:pt x="1148316" y="2339162"/>
                </a:cubicBezTo>
                <a:cubicBezTo>
                  <a:pt x="1167950" y="2322800"/>
                  <a:pt x="1190846" y="2310809"/>
                  <a:pt x="1212111" y="2296632"/>
                </a:cubicBezTo>
                <a:cubicBezTo>
                  <a:pt x="1249542" y="2184346"/>
                  <a:pt x="1220944" y="2251487"/>
                  <a:pt x="1318437" y="2105246"/>
                </a:cubicBezTo>
                <a:cubicBezTo>
                  <a:pt x="1332614" y="2083981"/>
                  <a:pt x="1351475" y="2065180"/>
                  <a:pt x="1360967" y="2041451"/>
                </a:cubicBezTo>
                <a:cubicBezTo>
                  <a:pt x="1411823" y="1914313"/>
                  <a:pt x="1391427" y="1971338"/>
                  <a:pt x="1424763" y="1871330"/>
                </a:cubicBezTo>
                <a:cubicBezTo>
                  <a:pt x="1473542" y="1578656"/>
                  <a:pt x="1459692" y="1714783"/>
                  <a:pt x="1424763" y="1190846"/>
                </a:cubicBezTo>
                <a:cubicBezTo>
                  <a:pt x="1421695" y="1144819"/>
                  <a:pt x="1368149" y="1006923"/>
                  <a:pt x="1360967" y="978195"/>
                </a:cubicBezTo>
                <a:cubicBezTo>
                  <a:pt x="1349080" y="930645"/>
                  <a:pt x="1317882" y="796609"/>
                  <a:pt x="1297172" y="765544"/>
                </a:cubicBezTo>
                <a:lnTo>
                  <a:pt x="1254642" y="701748"/>
                </a:lnTo>
                <a:cubicBezTo>
                  <a:pt x="1247554" y="666306"/>
                  <a:pt x="1239843" y="630984"/>
                  <a:pt x="1233377" y="595423"/>
                </a:cubicBezTo>
                <a:cubicBezTo>
                  <a:pt x="1224043" y="544087"/>
                  <a:pt x="1217627" y="457599"/>
                  <a:pt x="1190846" y="404037"/>
                </a:cubicBezTo>
                <a:cubicBezTo>
                  <a:pt x="1179416" y="381178"/>
                  <a:pt x="1159746" y="363100"/>
                  <a:pt x="1148316" y="340241"/>
                </a:cubicBezTo>
                <a:cubicBezTo>
                  <a:pt x="1113726" y="271061"/>
                  <a:pt x="1145462" y="273592"/>
                  <a:pt x="1084521" y="212651"/>
                </a:cubicBezTo>
                <a:cubicBezTo>
                  <a:pt x="1066449" y="194579"/>
                  <a:pt x="1040682" y="186087"/>
                  <a:pt x="1020725" y="170121"/>
                </a:cubicBezTo>
                <a:cubicBezTo>
                  <a:pt x="956311" y="118590"/>
                  <a:pt x="958524" y="69509"/>
                  <a:pt x="850605" y="42530"/>
                </a:cubicBezTo>
                <a:cubicBezTo>
                  <a:pt x="743798" y="15829"/>
                  <a:pt x="793270" y="30507"/>
                  <a:pt x="701749" y="0"/>
                </a:cubicBezTo>
                <a:cubicBezTo>
                  <a:pt x="602512" y="7088"/>
                  <a:pt x="502919" y="10278"/>
                  <a:pt x="404037" y="21265"/>
                </a:cubicBezTo>
                <a:cubicBezTo>
                  <a:pt x="374990" y="24492"/>
                  <a:pt x="345118" y="29460"/>
                  <a:pt x="318977" y="42530"/>
                </a:cubicBezTo>
                <a:cubicBezTo>
                  <a:pt x="301045" y="51496"/>
                  <a:pt x="292102" y="72536"/>
                  <a:pt x="276446" y="85060"/>
                </a:cubicBezTo>
                <a:cubicBezTo>
                  <a:pt x="256489" y="101025"/>
                  <a:pt x="232608" y="111624"/>
                  <a:pt x="212651" y="127590"/>
                </a:cubicBezTo>
                <a:cubicBezTo>
                  <a:pt x="196995" y="140115"/>
                  <a:pt x="187313" y="159806"/>
                  <a:pt x="170121" y="170121"/>
                </a:cubicBezTo>
                <a:cubicBezTo>
                  <a:pt x="150900" y="181654"/>
                  <a:pt x="127590" y="184298"/>
                  <a:pt x="106325" y="191386"/>
                </a:cubicBezTo>
                <a:cubicBezTo>
                  <a:pt x="85060" y="212651"/>
                  <a:pt x="55979" y="228283"/>
                  <a:pt x="42530" y="255181"/>
                </a:cubicBezTo>
                <a:cubicBezTo>
                  <a:pt x="26366" y="287509"/>
                  <a:pt x="30031" y="326442"/>
                  <a:pt x="21265" y="361507"/>
                </a:cubicBezTo>
                <a:cubicBezTo>
                  <a:pt x="15829" y="383253"/>
                  <a:pt x="7088" y="404037"/>
                  <a:pt x="0" y="425302"/>
                </a:cubicBezTo>
                <a:cubicBezTo>
                  <a:pt x="14617" y="498388"/>
                  <a:pt x="22509" y="546614"/>
                  <a:pt x="42530" y="616688"/>
                </a:cubicBezTo>
                <a:cubicBezTo>
                  <a:pt x="48688" y="638241"/>
                  <a:pt x="52909" y="660889"/>
                  <a:pt x="63795" y="680483"/>
                </a:cubicBezTo>
                <a:cubicBezTo>
                  <a:pt x="88619" y="725166"/>
                  <a:pt x="148856" y="808074"/>
                  <a:pt x="148856" y="808074"/>
                </a:cubicBezTo>
                <a:cubicBezTo>
                  <a:pt x="220318" y="1022460"/>
                  <a:pt x="111285" y="689926"/>
                  <a:pt x="191386" y="956930"/>
                </a:cubicBezTo>
                <a:cubicBezTo>
                  <a:pt x="204268" y="999870"/>
                  <a:pt x="191386" y="1070344"/>
                  <a:pt x="233916" y="1084521"/>
                </a:cubicBezTo>
                <a:lnTo>
                  <a:pt x="297711" y="1105786"/>
                </a:lnTo>
                <a:cubicBezTo>
                  <a:pt x="351167" y="1266147"/>
                  <a:pt x="279056" y="1068473"/>
                  <a:pt x="361507" y="1233376"/>
                </a:cubicBezTo>
                <a:cubicBezTo>
                  <a:pt x="403026" y="1316415"/>
                  <a:pt x="352507" y="1293782"/>
                  <a:pt x="446567" y="1360967"/>
                </a:cubicBezTo>
                <a:cubicBezTo>
                  <a:pt x="472363" y="1379392"/>
                  <a:pt x="504445" y="1387187"/>
                  <a:pt x="531628" y="1403497"/>
                </a:cubicBezTo>
                <a:cubicBezTo>
                  <a:pt x="575459" y="1429795"/>
                  <a:pt x="623074" y="1452415"/>
                  <a:pt x="659218" y="1488558"/>
                </a:cubicBezTo>
                <a:lnTo>
                  <a:pt x="701749" y="1531088"/>
                </a:lnTo>
              </a:path>
            </a:pathLst>
          </a:custGeom>
          <a:noFill/>
          <a:ln w="762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3381153" y="4093930"/>
            <a:ext cx="1360968" cy="1000393"/>
          </a:xfrm>
          <a:custGeom>
            <a:avLst/>
            <a:gdLst>
              <a:gd name="connsiteX0" fmla="*/ 765545 w 1360968"/>
              <a:gd name="connsiteY0" fmla="*/ 107258 h 1000393"/>
              <a:gd name="connsiteX1" fmla="*/ 659219 w 1360968"/>
              <a:gd name="connsiteY1" fmla="*/ 43462 h 1000393"/>
              <a:gd name="connsiteX2" fmla="*/ 595424 w 1360968"/>
              <a:gd name="connsiteY2" fmla="*/ 932 h 1000393"/>
              <a:gd name="connsiteX3" fmla="*/ 255182 w 1360968"/>
              <a:gd name="connsiteY3" fmla="*/ 22197 h 1000393"/>
              <a:gd name="connsiteX4" fmla="*/ 148856 w 1360968"/>
              <a:gd name="connsiteY4" fmla="*/ 128523 h 1000393"/>
              <a:gd name="connsiteX5" fmla="*/ 85061 w 1360968"/>
              <a:gd name="connsiteY5" fmla="*/ 192318 h 1000393"/>
              <a:gd name="connsiteX6" fmla="*/ 63796 w 1360968"/>
              <a:gd name="connsiteY6" fmla="*/ 256113 h 1000393"/>
              <a:gd name="connsiteX7" fmla="*/ 42531 w 1360968"/>
              <a:gd name="connsiteY7" fmla="*/ 341174 h 1000393"/>
              <a:gd name="connsiteX8" fmla="*/ 0 w 1360968"/>
              <a:gd name="connsiteY8" fmla="*/ 468765 h 1000393"/>
              <a:gd name="connsiteX9" fmla="*/ 42531 w 1360968"/>
              <a:gd name="connsiteY9" fmla="*/ 617620 h 1000393"/>
              <a:gd name="connsiteX10" fmla="*/ 212652 w 1360968"/>
              <a:gd name="connsiteY10" fmla="*/ 766476 h 1000393"/>
              <a:gd name="connsiteX11" fmla="*/ 382773 w 1360968"/>
              <a:gd name="connsiteY11" fmla="*/ 915332 h 1000393"/>
              <a:gd name="connsiteX12" fmla="*/ 446568 w 1360968"/>
              <a:gd name="connsiteY12" fmla="*/ 957862 h 1000393"/>
              <a:gd name="connsiteX13" fmla="*/ 574159 w 1360968"/>
              <a:gd name="connsiteY13" fmla="*/ 1000393 h 1000393"/>
              <a:gd name="connsiteX14" fmla="*/ 1212112 w 1360968"/>
              <a:gd name="connsiteY14" fmla="*/ 979127 h 1000393"/>
              <a:gd name="connsiteX15" fmla="*/ 1275907 w 1360968"/>
              <a:gd name="connsiteY15" fmla="*/ 936597 h 1000393"/>
              <a:gd name="connsiteX16" fmla="*/ 1339703 w 1360968"/>
              <a:gd name="connsiteY16" fmla="*/ 745211 h 1000393"/>
              <a:gd name="connsiteX17" fmla="*/ 1360968 w 1360968"/>
              <a:gd name="connsiteY17" fmla="*/ 681416 h 1000393"/>
              <a:gd name="connsiteX18" fmla="*/ 1339703 w 1360968"/>
              <a:gd name="connsiteY18" fmla="*/ 213583 h 1000393"/>
              <a:gd name="connsiteX19" fmla="*/ 1254642 w 1360968"/>
              <a:gd name="connsiteY19" fmla="*/ 149788 h 1000393"/>
              <a:gd name="connsiteX20" fmla="*/ 1127052 w 1360968"/>
              <a:gd name="connsiteY20" fmla="*/ 128523 h 1000393"/>
              <a:gd name="connsiteX21" fmla="*/ 999461 w 1360968"/>
              <a:gd name="connsiteY21" fmla="*/ 85993 h 1000393"/>
              <a:gd name="connsiteX22" fmla="*/ 914400 w 1360968"/>
              <a:gd name="connsiteY22" fmla="*/ 64727 h 1000393"/>
              <a:gd name="connsiteX23" fmla="*/ 850605 w 1360968"/>
              <a:gd name="connsiteY23" fmla="*/ 22197 h 1000393"/>
              <a:gd name="connsiteX24" fmla="*/ 637954 w 1360968"/>
              <a:gd name="connsiteY24" fmla="*/ 22197 h 1000393"/>
              <a:gd name="connsiteX25" fmla="*/ 446568 w 1360968"/>
              <a:gd name="connsiteY25" fmla="*/ 107258 h 1000393"/>
              <a:gd name="connsiteX26" fmla="*/ 404038 w 1360968"/>
              <a:gd name="connsiteY26" fmla="*/ 171053 h 1000393"/>
              <a:gd name="connsiteX27" fmla="*/ 318977 w 1360968"/>
              <a:gd name="connsiteY27" fmla="*/ 213583 h 1000393"/>
              <a:gd name="connsiteX28" fmla="*/ 255182 w 1360968"/>
              <a:gd name="connsiteY28" fmla="*/ 234848 h 1000393"/>
              <a:gd name="connsiteX29" fmla="*/ 233917 w 1360968"/>
              <a:gd name="connsiteY29" fmla="*/ 277379 h 1000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0968" h="1000393">
                <a:moveTo>
                  <a:pt x="765545" y="107258"/>
                </a:moveTo>
                <a:cubicBezTo>
                  <a:pt x="730103" y="85993"/>
                  <a:pt x="694269" y="65368"/>
                  <a:pt x="659219" y="43462"/>
                </a:cubicBezTo>
                <a:cubicBezTo>
                  <a:pt x="637546" y="29917"/>
                  <a:pt x="620946" y="2275"/>
                  <a:pt x="595424" y="932"/>
                </a:cubicBezTo>
                <a:lnTo>
                  <a:pt x="255182" y="22197"/>
                </a:lnTo>
                <a:lnTo>
                  <a:pt x="148856" y="128523"/>
                </a:lnTo>
                <a:lnTo>
                  <a:pt x="85061" y="192318"/>
                </a:lnTo>
                <a:cubicBezTo>
                  <a:pt x="77973" y="213583"/>
                  <a:pt x="69954" y="234560"/>
                  <a:pt x="63796" y="256113"/>
                </a:cubicBezTo>
                <a:cubicBezTo>
                  <a:pt x="55767" y="284215"/>
                  <a:pt x="50929" y="313180"/>
                  <a:pt x="42531" y="341174"/>
                </a:cubicBezTo>
                <a:cubicBezTo>
                  <a:pt x="29649" y="384114"/>
                  <a:pt x="0" y="468765"/>
                  <a:pt x="0" y="468765"/>
                </a:cubicBezTo>
                <a:cubicBezTo>
                  <a:pt x="1841" y="476128"/>
                  <a:pt x="31092" y="602368"/>
                  <a:pt x="42531" y="617620"/>
                </a:cubicBezTo>
                <a:cubicBezTo>
                  <a:pt x="104731" y="700554"/>
                  <a:pt x="138866" y="717286"/>
                  <a:pt x="212652" y="766476"/>
                </a:cubicBezTo>
                <a:cubicBezTo>
                  <a:pt x="313924" y="918385"/>
                  <a:pt x="248123" y="881670"/>
                  <a:pt x="382773" y="915332"/>
                </a:cubicBezTo>
                <a:cubicBezTo>
                  <a:pt x="404038" y="929509"/>
                  <a:pt x="423213" y="947482"/>
                  <a:pt x="446568" y="957862"/>
                </a:cubicBezTo>
                <a:cubicBezTo>
                  <a:pt x="487535" y="976070"/>
                  <a:pt x="574159" y="1000393"/>
                  <a:pt x="574159" y="1000393"/>
                </a:cubicBezTo>
                <a:cubicBezTo>
                  <a:pt x="786810" y="993304"/>
                  <a:pt x="1000217" y="998390"/>
                  <a:pt x="1212112" y="979127"/>
                </a:cubicBezTo>
                <a:cubicBezTo>
                  <a:pt x="1237564" y="976813"/>
                  <a:pt x="1262362" y="958270"/>
                  <a:pt x="1275907" y="936597"/>
                </a:cubicBezTo>
                <a:cubicBezTo>
                  <a:pt x="1275912" y="936590"/>
                  <a:pt x="1329069" y="777112"/>
                  <a:pt x="1339703" y="745211"/>
                </a:cubicBezTo>
                <a:lnTo>
                  <a:pt x="1360968" y="681416"/>
                </a:lnTo>
                <a:cubicBezTo>
                  <a:pt x="1353880" y="525472"/>
                  <a:pt x="1370318" y="366657"/>
                  <a:pt x="1339703" y="213583"/>
                </a:cubicBezTo>
                <a:cubicBezTo>
                  <a:pt x="1332752" y="178829"/>
                  <a:pt x="1287549" y="162951"/>
                  <a:pt x="1254642" y="149788"/>
                </a:cubicBezTo>
                <a:cubicBezTo>
                  <a:pt x="1214609" y="133775"/>
                  <a:pt x="1168881" y="138980"/>
                  <a:pt x="1127052" y="128523"/>
                </a:cubicBezTo>
                <a:cubicBezTo>
                  <a:pt x="1083560" y="117650"/>
                  <a:pt x="1042953" y="96866"/>
                  <a:pt x="999461" y="85993"/>
                </a:cubicBezTo>
                <a:lnTo>
                  <a:pt x="914400" y="64727"/>
                </a:lnTo>
                <a:cubicBezTo>
                  <a:pt x="893135" y="50550"/>
                  <a:pt x="873464" y="33627"/>
                  <a:pt x="850605" y="22197"/>
                </a:cubicBezTo>
                <a:cubicBezTo>
                  <a:pt x="768127" y="-19042"/>
                  <a:pt x="744450" y="6983"/>
                  <a:pt x="637954" y="22197"/>
                </a:cubicBezTo>
                <a:cubicBezTo>
                  <a:pt x="486117" y="72809"/>
                  <a:pt x="547664" y="39859"/>
                  <a:pt x="446568" y="107258"/>
                </a:cubicBezTo>
                <a:cubicBezTo>
                  <a:pt x="432391" y="128523"/>
                  <a:pt x="423672" y="154692"/>
                  <a:pt x="404038" y="171053"/>
                </a:cubicBezTo>
                <a:cubicBezTo>
                  <a:pt x="379685" y="191347"/>
                  <a:pt x="348114" y="201096"/>
                  <a:pt x="318977" y="213583"/>
                </a:cubicBezTo>
                <a:cubicBezTo>
                  <a:pt x="298374" y="222413"/>
                  <a:pt x="273114" y="221399"/>
                  <a:pt x="255182" y="234848"/>
                </a:cubicBezTo>
                <a:cubicBezTo>
                  <a:pt x="242502" y="244358"/>
                  <a:pt x="241005" y="263202"/>
                  <a:pt x="233917" y="277379"/>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843808" y="2957730"/>
            <a:ext cx="144016" cy="1440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025586" y="2705702"/>
            <a:ext cx="250269" cy="22485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loud 14"/>
          <p:cNvSpPr/>
          <p:nvPr/>
        </p:nvSpPr>
        <p:spPr>
          <a:xfrm>
            <a:off x="1763688" y="692696"/>
            <a:ext cx="4110762" cy="1934322"/>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627784" y="1124744"/>
            <a:ext cx="2510381" cy="1077218"/>
          </a:xfrm>
          <a:prstGeom prst="rect">
            <a:avLst/>
          </a:prstGeom>
          <a:noFill/>
        </p:spPr>
        <p:txBody>
          <a:bodyPr wrap="square" rtlCol="0">
            <a:spAutoFit/>
          </a:bodyPr>
          <a:lstStyle/>
          <a:p>
            <a:pPr algn="ctr"/>
            <a:r>
              <a:rPr lang="en-GB" sz="3200" dirty="0" smtClean="0">
                <a:latin typeface="Comic Sans MS" pitchFamily="66" charset="0"/>
              </a:rPr>
              <a:t>I don’t want to do this</a:t>
            </a:r>
            <a:endParaRPr lang="en-GB" sz="3200" dirty="0">
              <a:latin typeface="Comic Sans MS" pitchFamily="66" charset="0"/>
            </a:endParaRPr>
          </a:p>
        </p:txBody>
      </p:sp>
      <p:grpSp>
        <p:nvGrpSpPr>
          <p:cNvPr id="19" name="Group 18"/>
          <p:cNvGrpSpPr/>
          <p:nvPr/>
        </p:nvGrpSpPr>
        <p:grpSpPr>
          <a:xfrm>
            <a:off x="6343798" y="205843"/>
            <a:ext cx="2505075" cy="973705"/>
            <a:chOff x="6554977" y="5846511"/>
            <a:chExt cx="2505075" cy="973705"/>
          </a:xfrm>
        </p:grpSpPr>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6599101" y="5846511"/>
              <a:ext cx="2365387" cy="338554"/>
            </a:xfrm>
            <a:prstGeom prst="rect">
              <a:avLst/>
            </a:prstGeom>
            <a:noFill/>
          </p:spPr>
          <p:txBody>
            <a:bodyPr wrap="square" rtlCol="0">
              <a:spAutoFit/>
            </a:body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21958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2" grpId="0" animBg="1"/>
      <p:bldP spid="13" grpId="0" animBg="1"/>
      <p:bldP spid="14" grpId="0" animBg="1"/>
      <p:bldP spid="18"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345" b="13586"/>
          <a:stretch/>
        </p:blipFill>
        <p:spPr bwMode="auto">
          <a:xfrm>
            <a:off x="5346807" y="3988676"/>
            <a:ext cx="3663850" cy="275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1" y="548680"/>
            <a:ext cx="8759136" cy="4093428"/>
          </a:xfrm>
          <a:prstGeom prst="rect">
            <a:avLst/>
          </a:prstGeom>
          <a:noFill/>
        </p:spPr>
        <p:txBody>
          <a:bodyPr wrap="square" rtlCol="0">
            <a:spAutoFit/>
          </a:bodyPr>
          <a:lstStyle/>
          <a:p>
            <a:pPr>
              <a:spcAft>
                <a:spcPts val="800"/>
              </a:spcAft>
            </a:pPr>
            <a:r>
              <a:rPr lang="en-GB" sz="4800" b="1" dirty="0" smtClean="0">
                <a:solidFill>
                  <a:srgbClr val="0033CC"/>
                </a:solidFill>
                <a:latin typeface="Comic Sans MS" pitchFamily="66" charset="0"/>
              </a:rPr>
              <a:t>Talk to an adult</a:t>
            </a:r>
          </a:p>
          <a:p>
            <a:pPr>
              <a:spcAft>
                <a:spcPts val="800"/>
              </a:spcAft>
            </a:pPr>
            <a:r>
              <a:rPr lang="en-GB" sz="4800" b="1" dirty="0" smtClean="0">
                <a:solidFill>
                  <a:srgbClr val="0033CC"/>
                </a:solidFill>
                <a:latin typeface="Comic Sans MS" pitchFamily="66" charset="0"/>
              </a:rPr>
              <a:t>Think about a happy memory</a:t>
            </a:r>
          </a:p>
          <a:p>
            <a:pPr>
              <a:spcAft>
                <a:spcPts val="800"/>
              </a:spcAft>
            </a:pPr>
            <a:r>
              <a:rPr lang="en-GB" sz="4800" b="1" dirty="0" smtClean="0">
                <a:solidFill>
                  <a:srgbClr val="0033CC"/>
                </a:solidFill>
                <a:latin typeface="Comic Sans MS" pitchFamily="66" charset="0"/>
              </a:rPr>
              <a:t>Do something you enjoy </a:t>
            </a:r>
          </a:p>
          <a:p>
            <a:pPr>
              <a:spcAft>
                <a:spcPts val="800"/>
              </a:spcAft>
            </a:pPr>
            <a:r>
              <a:rPr lang="en-GB" sz="4800" b="1" dirty="0" smtClean="0">
                <a:solidFill>
                  <a:srgbClr val="0033CC"/>
                </a:solidFill>
                <a:latin typeface="Comic Sans MS" pitchFamily="66" charset="0"/>
              </a:rPr>
              <a:t>Sit in a calming place or do a calming activity</a:t>
            </a:r>
          </a:p>
        </p:txBody>
      </p:sp>
      <p:grpSp>
        <p:nvGrpSpPr>
          <p:cNvPr id="4" name="Group 3"/>
          <p:cNvGrpSpPr/>
          <p:nvPr/>
        </p:nvGrpSpPr>
        <p:grpSpPr>
          <a:xfrm>
            <a:off x="232231" y="5698212"/>
            <a:ext cx="2505075" cy="973705"/>
            <a:chOff x="6554977" y="5846511"/>
            <a:chExt cx="2505075" cy="973705"/>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99101" y="5846511"/>
              <a:ext cx="2365387" cy="338554"/>
            </a:xfrm>
            <a:prstGeom prst="rect">
              <a:avLst/>
            </a:prstGeom>
            <a:noFill/>
          </p:spPr>
          <p:txBody>
            <a:bodyPr wrap="square" rtlCol="0">
              <a:spAutoFit/>
            </a:body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1814030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128" t="2111" r="12370" b="2663"/>
          <a:stretch/>
        </p:blipFill>
        <p:spPr bwMode="auto">
          <a:xfrm>
            <a:off x="1095412" y="-19943"/>
            <a:ext cx="7148996" cy="687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554977" y="5846511"/>
            <a:ext cx="2505075" cy="973705"/>
            <a:chOff x="6554977" y="5846511"/>
            <a:chExt cx="2505075" cy="973705"/>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99101" y="5846511"/>
              <a:ext cx="2365387" cy="338554"/>
            </a:xfrm>
            <a:prstGeom prst="rect">
              <a:avLst/>
            </a:prstGeom>
            <a:noFill/>
          </p:spPr>
          <p:txBody>
            <a:bodyPr wrap="square" rtlCol="0">
              <a:spAutoFit/>
            </a:body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993943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858" r="4660" b="25435"/>
          <a:stretch/>
        </p:blipFill>
        <p:spPr bwMode="auto">
          <a:xfrm>
            <a:off x="0" y="908720"/>
            <a:ext cx="9144000" cy="424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age result for mentalhealthmattersinsch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5805264"/>
            <a:ext cx="3888432" cy="867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3832" y="2099096"/>
            <a:ext cx="7596336" cy="2123658"/>
          </a:xfrm>
          <a:prstGeom prst="rect">
            <a:avLst/>
          </a:prstGeom>
          <a:noFill/>
        </p:spPr>
        <p:txBody>
          <a:bodyPr wrap="square" rtlCol="0">
            <a:spAutoFit/>
          </a:bodyPr>
          <a:lstStyle/>
          <a:p>
            <a:pPr algn="ctr"/>
            <a:r>
              <a:rPr lang="en-GB" sz="6600" b="1" dirty="0" smtClean="0">
                <a:solidFill>
                  <a:srgbClr val="210694"/>
                </a:solidFill>
                <a:latin typeface="Comic Sans MS" pitchFamily="66" charset="0"/>
              </a:rPr>
              <a:t>What would you like to try..?</a:t>
            </a:r>
            <a:endParaRPr lang="en-GB" sz="25000" b="1" dirty="0">
              <a:solidFill>
                <a:srgbClr val="210694"/>
              </a:solidFill>
              <a:latin typeface="Comic Sans MS" pitchFamily="66" charset="0"/>
            </a:endParaRPr>
          </a:p>
        </p:txBody>
      </p:sp>
      <p:grpSp>
        <p:nvGrpSpPr>
          <p:cNvPr id="5" name="Group 4"/>
          <p:cNvGrpSpPr/>
          <p:nvPr/>
        </p:nvGrpSpPr>
        <p:grpSpPr>
          <a:xfrm>
            <a:off x="179512" y="5752121"/>
            <a:ext cx="2505075" cy="973705"/>
            <a:chOff x="6554977" y="5846511"/>
            <a:chExt cx="2505075" cy="973705"/>
          </a:xfrm>
        </p:grpSpPr>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977" y="6107429"/>
              <a:ext cx="2505075"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99101" y="5846511"/>
              <a:ext cx="2460951" cy="338554"/>
            </a:xfrm>
            <a:prstGeom prst="rect">
              <a:avLst/>
            </a:prstGeom>
            <a:noFill/>
          </p:spPr>
          <p:txBody>
            <a:bodyPr wrap="square" rtlCol="0">
              <a:spAutoFit/>
            </a:bodyPr>
            <a:lstStyle/>
            <a:p>
              <a:r>
                <a:rPr lang="en-GB" sz="1600" b="1" dirty="0" smtClean="0">
                  <a:sym typeface="Symbol"/>
                </a:rPr>
                <a:t></a:t>
              </a:r>
              <a:r>
                <a:rPr lang="en-GB" sz="1600" dirty="0" smtClean="0">
                  <a:sym typeface="Symbol"/>
                </a:rPr>
                <a:t> </a:t>
              </a:r>
              <a:r>
                <a:rPr lang="en-GB" sz="1200" b="1" dirty="0" smtClean="0">
                  <a:sym typeface="Symbol"/>
                </a:rPr>
                <a:t>Educational Psychology Team</a:t>
              </a:r>
              <a:endParaRPr lang="en-GB" sz="1200" b="1" dirty="0"/>
            </a:p>
          </p:txBody>
        </p:sp>
      </p:grpSp>
    </p:spTree>
    <p:extLst>
      <p:ext uri="{BB962C8B-B14F-4D97-AF65-F5344CB8AC3E}">
        <p14:creationId xmlns:p14="http://schemas.microsoft.com/office/powerpoint/2010/main" val="1563361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970</Words>
  <Application>Microsoft Office PowerPoint</Application>
  <PresentationFormat>On-screen Show (4:3)</PresentationFormat>
  <Paragraphs>86</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King</dc:creator>
  <cp:lastModifiedBy>Joanne Henry</cp:lastModifiedBy>
  <cp:revision>19</cp:revision>
  <dcterms:created xsi:type="dcterms:W3CDTF">2019-06-04T09:02:01Z</dcterms:created>
  <dcterms:modified xsi:type="dcterms:W3CDTF">2020-01-27T10:15:50Z</dcterms:modified>
</cp:coreProperties>
</file>