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22"/>
  </p:notesMasterIdLst>
  <p:sldIdLst>
    <p:sldId id="283" r:id="rId2"/>
    <p:sldId id="268" r:id="rId3"/>
    <p:sldId id="285" r:id="rId4"/>
    <p:sldId id="284" r:id="rId5"/>
    <p:sldId id="273" r:id="rId6"/>
    <p:sldId id="258" r:id="rId7"/>
    <p:sldId id="257" r:id="rId8"/>
    <p:sldId id="259" r:id="rId9"/>
    <p:sldId id="260" r:id="rId10"/>
    <p:sldId id="261" r:id="rId11"/>
    <p:sldId id="275" r:id="rId12"/>
    <p:sldId id="263" r:id="rId13"/>
    <p:sldId id="276" r:id="rId14"/>
    <p:sldId id="264" r:id="rId15"/>
    <p:sldId id="288" r:id="rId16"/>
    <p:sldId id="287" r:id="rId17"/>
    <p:sldId id="286" r:id="rId18"/>
    <p:sldId id="289" r:id="rId19"/>
    <p:sldId id="291" r:id="rId20"/>
    <p:sldId id="281"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0727" autoAdjust="0"/>
  </p:normalViewPr>
  <p:slideViewPr>
    <p:cSldViewPr snapToGrid="0" showGuides="1">
      <p:cViewPr varScale="1">
        <p:scale>
          <a:sx n="92" d="100"/>
          <a:sy n="92" d="100"/>
        </p:scale>
        <p:origin x="1314" y="84"/>
      </p:cViewPr>
      <p:guideLst>
        <p:guide orient="horz" pos="2137"/>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8C60AC-E49A-45C5-9E30-6C0DD9C2F39D}" type="doc">
      <dgm:prSet loTypeId="urn:microsoft.com/office/officeart/2018/2/layout/IconVerticalSolidList" loCatId="icon" qsTypeId="urn:microsoft.com/office/officeart/2005/8/quickstyle/simple4" qsCatId="simple" csTypeId="urn:microsoft.com/office/officeart/2005/8/colors/colorful1" csCatId="colorful" phldr="1"/>
      <dgm:spPr/>
      <dgm:t>
        <a:bodyPr/>
        <a:lstStyle/>
        <a:p>
          <a:endParaRPr lang="en-US"/>
        </a:p>
      </dgm:t>
    </dgm:pt>
    <dgm:pt modelId="{F71E564C-BB79-40FF-AC71-55964205E4C3}">
      <dgm:prSet/>
      <dgm:spPr/>
      <dgm:t>
        <a:bodyPr/>
        <a:lstStyle/>
        <a:p>
          <a:pPr>
            <a:lnSpc>
              <a:spcPct val="100000"/>
            </a:lnSpc>
          </a:pPr>
          <a:r>
            <a:rPr lang="en-GB" i="1" dirty="0"/>
            <a:t>Q. </a:t>
          </a:r>
          <a:r>
            <a:rPr lang="en-GB" b="1" i="1" dirty="0"/>
            <a:t>Before crossing the road, you must….</a:t>
          </a:r>
          <a:endParaRPr lang="en-US" b="1" dirty="0"/>
        </a:p>
      </dgm:t>
    </dgm:pt>
    <dgm:pt modelId="{5E383A3E-82A2-4153-8AA2-8EDB49C15DC4}" type="parTrans" cxnId="{14AB9C80-86F2-4E88-8CD1-C9B7C0D862D3}">
      <dgm:prSet/>
      <dgm:spPr/>
      <dgm:t>
        <a:bodyPr/>
        <a:lstStyle/>
        <a:p>
          <a:endParaRPr lang="en-US"/>
        </a:p>
      </dgm:t>
    </dgm:pt>
    <dgm:pt modelId="{369E0D61-5B0A-4314-BA99-6DCA7DC6841C}" type="sibTrans" cxnId="{14AB9C80-86F2-4E88-8CD1-C9B7C0D862D3}">
      <dgm:prSet/>
      <dgm:spPr/>
      <dgm:t>
        <a:bodyPr/>
        <a:lstStyle/>
        <a:p>
          <a:endParaRPr lang="en-US"/>
        </a:p>
      </dgm:t>
    </dgm:pt>
    <dgm:pt modelId="{09F6C62F-2AE6-4DA8-8C79-D298E024C002}">
      <dgm:prSet/>
      <dgm:spPr/>
      <dgm:t>
        <a:bodyPr/>
        <a:lstStyle/>
        <a:p>
          <a:pPr>
            <a:lnSpc>
              <a:spcPct val="100000"/>
            </a:lnSpc>
          </a:pPr>
          <a:r>
            <a:rPr lang="en-GB" dirty="0"/>
            <a:t>A) Look and listen</a:t>
          </a:r>
          <a:endParaRPr lang="en-US" dirty="0"/>
        </a:p>
      </dgm:t>
    </dgm:pt>
    <dgm:pt modelId="{EE5CCFA7-A3C0-4ED4-BC59-5F76D9F07ACF}" type="parTrans" cxnId="{2E07ABB3-A9D1-4B68-B46E-8C486C74D382}">
      <dgm:prSet/>
      <dgm:spPr/>
      <dgm:t>
        <a:bodyPr/>
        <a:lstStyle/>
        <a:p>
          <a:endParaRPr lang="en-US"/>
        </a:p>
      </dgm:t>
    </dgm:pt>
    <dgm:pt modelId="{96859DC9-A28D-4A1E-BEE4-F3A2106B6F74}" type="sibTrans" cxnId="{2E07ABB3-A9D1-4B68-B46E-8C486C74D382}">
      <dgm:prSet/>
      <dgm:spPr/>
      <dgm:t>
        <a:bodyPr/>
        <a:lstStyle/>
        <a:p>
          <a:endParaRPr lang="en-US"/>
        </a:p>
      </dgm:t>
    </dgm:pt>
    <dgm:pt modelId="{493974B4-3463-4784-A39D-6FAA8BFB7216}">
      <dgm:prSet/>
      <dgm:spPr/>
      <dgm:t>
        <a:bodyPr/>
        <a:lstStyle/>
        <a:p>
          <a:pPr>
            <a:lnSpc>
              <a:spcPct val="100000"/>
            </a:lnSpc>
          </a:pPr>
          <a:r>
            <a:rPr lang="en-GB" dirty="0"/>
            <a:t>B) Find a safer place, stop, look, listen and think</a:t>
          </a:r>
          <a:endParaRPr lang="en-US" dirty="0"/>
        </a:p>
      </dgm:t>
    </dgm:pt>
    <dgm:pt modelId="{4A5B558E-FB81-40BC-9CC6-3ADF45878842}" type="parTrans" cxnId="{240AD322-6456-45FB-88E8-BFE134047767}">
      <dgm:prSet/>
      <dgm:spPr/>
      <dgm:t>
        <a:bodyPr/>
        <a:lstStyle/>
        <a:p>
          <a:endParaRPr lang="en-US"/>
        </a:p>
      </dgm:t>
    </dgm:pt>
    <dgm:pt modelId="{124CA1A6-F18C-421E-9E4B-CCA4F1F4CD3F}" type="sibTrans" cxnId="{240AD322-6456-45FB-88E8-BFE134047767}">
      <dgm:prSet/>
      <dgm:spPr/>
      <dgm:t>
        <a:bodyPr/>
        <a:lstStyle/>
        <a:p>
          <a:endParaRPr lang="en-US"/>
        </a:p>
      </dgm:t>
    </dgm:pt>
    <dgm:pt modelId="{231A7386-D04C-40C2-B04D-506866FDB638}">
      <dgm:prSet/>
      <dgm:spPr/>
      <dgm:t>
        <a:bodyPr/>
        <a:lstStyle/>
        <a:p>
          <a:pPr>
            <a:lnSpc>
              <a:spcPct val="100000"/>
            </a:lnSpc>
          </a:pPr>
          <a:r>
            <a:rPr lang="en-GB" dirty="0"/>
            <a:t>C) Check what your friends are doing and copy them</a:t>
          </a:r>
          <a:endParaRPr lang="en-US" dirty="0"/>
        </a:p>
      </dgm:t>
    </dgm:pt>
    <dgm:pt modelId="{CE2F5878-FFF3-4E65-B335-FFB3B9D9A2B8}" type="parTrans" cxnId="{9E9512B8-86F5-4A49-A869-F21D97C7D771}">
      <dgm:prSet/>
      <dgm:spPr/>
      <dgm:t>
        <a:bodyPr/>
        <a:lstStyle/>
        <a:p>
          <a:endParaRPr lang="en-US"/>
        </a:p>
      </dgm:t>
    </dgm:pt>
    <dgm:pt modelId="{572F80A2-D8F8-4B3E-8F0C-C03C1E16178E}" type="sibTrans" cxnId="{9E9512B8-86F5-4A49-A869-F21D97C7D771}">
      <dgm:prSet/>
      <dgm:spPr/>
      <dgm:t>
        <a:bodyPr/>
        <a:lstStyle/>
        <a:p>
          <a:endParaRPr lang="en-US"/>
        </a:p>
      </dgm:t>
    </dgm:pt>
    <dgm:pt modelId="{EC77497A-A425-418D-B5B8-53576C5EDD12}" type="pres">
      <dgm:prSet presAssocID="{938C60AC-E49A-45C5-9E30-6C0DD9C2F39D}" presName="root" presStyleCnt="0">
        <dgm:presLayoutVars>
          <dgm:dir/>
          <dgm:resizeHandles val="exact"/>
        </dgm:presLayoutVars>
      </dgm:prSet>
      <dgm:spPr/>
    </dgm:pt>
    <dgm:pt modelId="{A50BEFC0-0C7C-4665-8607-FD86A2EBB3D4}" type="pres">
      <dgm:prSet presAssocID="{F71E564C-BB79-40FF-AC71-55964205E4C3}" presName="compNode" presStyleCnt="0"/>
      <dgm:spPr/>
    </dgm:pt>
    <dgm:pt modelId="{154B78D4-1E00-43F6-BB3E-7D468F7AA09F}" type="pres">
      <dgm:prSet presAssocID="{F71E564C-BB79-40FF-AC71-55964205E4C3}" presName="bgRect" presStyleLbl="bgShp" presStyleIdx="0" presStyleCnt="4"/>
      <dgm:spPr>
        <a:ln>
          <a:solidFill>
            <a:schemeClr val="tx1"/>
          </a:solidFill>
        </a:ln>
      </dgm:spPr>
    </dgm:pt>
    <dgm:pt modelId="{B8EDB0BA-8694-46DD-8B3C-210BAAA1FA35}" type="pres">
      <dgm:prSet presAssocID="{F71E564C-BB79-40FF-AC71-55964205E4C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alk outline"/>
        </a:ext>
      </dgm:extLst>
    </dgm:pt>
    <dgm:pt modelId="{3FAAFC85-E9E5-46DC-B16D-69607884F3F2}" type="pres">
      <dgm:prSet presAssocID="{F71E564C-BB79-40FF-AC71-55964205E4C3}" presName="spaceRect" presStyleCnt="0"/>
      <dgm:spPr/>
    </dgm:pt>
    <dgm:pt modelId="{9440F493-454C-443A-BCA2-A1776F1953D2}" type="pres">
      <dgm:prSet presAssocID="{F71E564C-BB79-40FF-AC71-55964205E4C3}" presName="parTx" presStyleLbl="revTx" presStyleIdx="0" presStyleCnt="4">
        <dgm:presLayoutVars>
          <dgm:chMax val="0"/>
          <dgm:chPref val="0"/>
        </dgm:presLayoutVars>
      </dgm:prSet>
      <dgm:spPr/>
    </dgm:pt>
    <dgm:pt modelId="{4C82377E-2E9D-485D-8D95-BEE8BB78F561}" type="pres">
      <dgm:prSet presAssocID="{369E0D61-5B0A-4314-BA99-6DCA7DC6841C}" presName="sibTrans" presStyleCnt="0"/>
      <dgm:spPr/>
    </dgm:pt>
    <dgm:pt modelId="{A6CF3EC4-B152-4695-8CBB-0A8E2FF9626F}" type="pres">
      <dgm:prSet presAssocID="{09F6C62F-2AE6-4DA8-8C79-D298E024C002}" presName="compNode" presStyleCnt="0"/>
      <dgm:spPr/>
    </dgm:pt>
    <dgm:pt modelId="{FE880A64-EB44-4886-A869-BBEEE310B289}" type="pres">
      <dgm:prSet presAssocID="{09F6C62F-2AE6-4DA8-8C79-D298E024C002}" presName="bgRect" presStyleLbl="bgShp" presStyleIdx="1" presStyleCnt="4"/>
      <dgm:spPr/>
    </dgm:pt>
    <dgm:pt modelId="{DC9BA241-5DFB-40D9-8E66-9690FA4BA61A}" type="pres">
      <dgm:prSet presAssocID="{09F6C62F-2AE6-4DA8-8C79-D298E024C00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ar"/>
        </a:ext>
      </dgm:extLst>
    </dgm:pt>
    <dgm:pt modelId="{4A5824CE-A8AF-4BEC-9FDE-3372829328DB}" type="pres">
      <dgm:prSet presAssocID="{09F6C62F-2AE6-4DA8-8C79-D298E024C002}" presName="spaceRect" presStyleCnt="0"/>
      <dgm:spPr/>
    </dgm:pt>
    <dgm:pt modelId="{BEC2A081-892B-49DD-B15B-FA2159AFC289}" type="pres">
      <dgm:prSet presAssocID="{09F6C62F-2AE6-4DA8-8C79-D298E024C002}" presName="parTx" presStyleLbl="revTx" presStyleIdx="1" presStyleCnt="4">
        <dgm:presLayoutVars>
          <dgm:chMax val="0"/>
          <dgm:chPref val="0"/>
        </dgm:presLayoutVars>
      </dgm:prSet>
      <dgm:spPr/>
    </dgm:pt>
    <dgm:pt modelId="{E7E07C32-14E1-46EC-B0ED-328182E6BEF0}" type="pres">
      <dgm:prSet presAssocID="{96859DC9-A28D-4A1E-BEE4-F3A2106B6F74}" presName="sibTrans" presStyleCnt="0"/>
      <dgm:spPr/>
    </dgm:pt>
    <dgm:pt modelId="{6ACFC73F-9A8F-458A-B2F1-2B06BD024F07}" type="pres">
      <dgm:prSet presAssocID="{493974B4-3463-4784-A39D-6FAA8BFB7216}" presName="compNode" presStyleCnt="0"/>
      <dgm:spPr/>
    </dgm:pt>
    <dgm:pt modelId="{9642E803-F6D7-47B4-8F70-D7F675F4794D}" type="pres">
      <dgm:prSet presAssocID="{493974B4-3463-4784-A39D-6FAA8BFB7216}" presName="bgRect" presStyleLbl="bgShp" presStyleIdx="2" presStyleCnt="4"/>
      <dgm:spPr/>
    </dgm:pt>
    <dgm:pt modelId="{FA8AA4CC-928A-4E93-BD97-71E117D9E9C7}" type="pres">
      <dgm:prSet presAssocID="{493974B4-3463-4784-A39D-6FAA8BFB721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raffic light outline"/>
        </a:ext>
      </dgm:extLst>
    </dgm:pt>
    <dgm:pt modelId="{B1A80812-72D6-4207-9D2A-B3CE0AF97B1B}" type="pres">
      <dgm:prSet presAssocID="{493974B4-3463-4784-A39D-6FAA8BFB7216}" presName="spaceRect" presStyleCnt="0"/>
      <dgm:spPr/>
    </dgm:pt>
    <dgm:pt modelId="{ED414F4A-011B-4CF6-9FDC-55E6CEE313EC}" type="pres">
      <dgm:prSet presAssocID="{493974B4-3463-4784-A39D-6FAA8BFB7216}" presName="parTx" presStyleLbl="revTx" presStyleIdx="2" presStyleCnt="4">
        <dgm:presLayoutVars>
          <dgm:chMax val="0"/>
          <dgm:chPref val="0"/>
        </dgm:presLayoutVars>
      </dgm:prSet>
      <dgm:spPr/>
    </dgm:pt>
    <dgm:pt modelId="{D7B5DBE8-55D6-41AC-BB4B-5F669833BFF8}" type="pres">
      <dgm:prSet presAssocID="{124CA1A6-F18C-421E-9E4B-CCA4F1F4CD3F}" presName="sibTrans" presStyleCnt="0"/>
      <dgm:spPr/>
    </dgm:pt>
    <dgm:pt modelId="{922768CC-773A-444D-8D47-8609DB7C3B33}" type="pres">
      <dgm:prSet presAssocID="{231A7386-D04C-40C2-B04D-506866FDB638}" presName="compNode" presStyleCnt="0"/>
      <dgm:spPr/>
    </dgm:pt>
    <dgm:pt modelId="{6773F167-B095-4F38-937E-3F73E18DC0E4}" type="pres">
      <dgm:prSet presAssocID="{231A7386-D04C-40C2-B04D-506866FDB638}" presName="bgRect" presStyleLbl="bgShp" presStyleIdx="3" presStyleCnt="4"/>
      <dgm:spPr/>
    </dgm:pt>
    <dgm:pt modelId="{F11A5E50-F107-4186-A913-FDA0A7D3FD2A}" type="pres">
      <dgm:prSet presAssocID="{231A7386-D04C-40C2-B04D-506866FDB638}"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humbs Down outline"/>
        </a:ext>
      </dgm:extLst>
    </dgm:pt>
    <dgm:pt modelId="{3E896A3D-D928-49AB-A587-CA9DC677DBF6}" type="pres">
      <dgm:prSet presAssocID="{231A7386-D04C-40C2-B04D-506866FDB638}" presName="spaceRect" presStyleCnt="0"/>
      <dgm:spPr/>
    </dgm:pt>
    <dgm:pt modelId="{F47F4B7A-6988-402C-A0E1-BFDF851084C5}" type="pres">
      <dgm:prSet presAssocID="{231A7386-D04C-40C2-B04D-506866FDB638}" presName="parTx" presStyleLbl="revTx" presStyleIdx="3" presStyleCnt="4">
        <dgm:presLayoutVars>
          <dgm:chMax val="0"/>
          <dgm:chPref val="0"/>
        </dgm:presLayoutVars>
      </dgm:prSet>
      <dgm:spPr/>
    </dgm:pt>
  </dgm:ptLst>
  <dgm:cxnLst>
    <dgm:cxn modelId="{568C2914-B056-4428-B9D7-ABC4D4FCCEF4}" type="presOf" srcId="{493974B4-3463-4784-A39D-6FAA8BFB7216}" destId="{ED414F4A-011B-4CF6-9FDC-55E6CEE313EC}" srcOrd="0" destOrd="0" presId="urn:microsoft.com/office/officeart/2018/2/layout/IconVerticalSolidList"/>
    <dgm:cxn modelId="{240AD322-6456-45FB-88E8-BFE134047767}" srcId="{938C60AC-E49A-45C5-9E30-6C0DD9C2F39D}" destId="{493974B4-3463-4784-A39D-6FAA8BFB7216}" srcOrd="2" destOrd="0" parTransId="{4A5B558E-FB81-40BC-9CC6-3ADF45878842}" sibTransId="{124CA1A6-F18C-421E-9E4B-CCA4F1F4CD3F}"/>
    <dgm:cxn modelId="{71F1022D-5156-4045-A182-88BAA3131FC2}" type="presOf" srcId="{231A7386-D04C-40C2-B04D-506866FDB638}" destId="{F47F4B7A-6988-402C-A0E1-BFDF851084C5}" srcOrd="0" destOrd="0" presId="urn:microsoft.com/office/officeart/2018/2/layout/IconVerticalSolidList"/>
    <dgm:cxn modelId="{D1A8A76B-DB7E-4264-9F18-A61A84723A54}" type="presOf" srcId="{F71E564C-BB79-40FF-AC71-55964205E4C3}" destId="{9440F493-454C-443A-BCA2-A1776F1953D2}" srcOrd="0" destOrd="0" presId="urn:microsoft.com/office/officeart/2018/2/layout/IconVerticalSolidList"/>
    <dgm:cxn modelId="{97EA2350-D320-4BA1-9054-3F138436B0E6}" type="presOf" srcId="{09F6C62F-2AE6-4DA8-8C79-D298E024C002}" destId="{BEC2A081-892B-49DD-B15B-FA2159AFC289}" srcOrd="0" destOrd="0" presId="urn:microsoft.com/office/officeart/2018/2/layout/IconVerticalSolidList"/>
    <dgm:cxn modelId="{14AB9C80-86F2-4E88-8CD1-C9B7C0D862D3}" srcId="{938C60AC-E49A-45C5-9E30-6C0DD9C2F39D}" destId="{F71E564C-BB79-40FF-AC71-55964205E4C3}" srcOrd="0" destOrd="0" parTransId="{5E383A3E-82A2-4153-8AA2-8EDB49C15DC4}" sibTransId="{369E0D61-5B0A-4314-BA99-6DCA7DC6841C}"/>
    <dgm:cxn modelId="{2E07ABB3-A9D1-4B68-B46E-8C486C74D382}" srcId="{938C60AC-E49A-45C5-9E30-6C0DD9C2F39D}" destId="{09F6C62F-2AE6-4DA8-8C79-D298E024C002}" srcOrd="1" destOrd="0" parTransId="{EE5CCFA7-A3C0-4ED4-BC59-5F76D9F07ACF}" sibTransId="{96859DC9-A28D-4A1E-BEE4-F3A2106B6F74}"/>
    <dgm:cxn modelId="{9E9512B8-86F5-4A49-A869-F21D97C7D771}" srcId="{938C60AC-E49A-45C5-9E30-6C0DD9C2F39D}" destId="{231A7386-D04C-40C2-B04D-506866FDB638}" srcOrd="3" destOrd="0" parTransId="{CE2F5878-FFF3-4E65-B335-FFB3B9D9A2B8}" sibTransId="{572F80A2-D8F8-4B3E-8F0C-C03C1E16178E}"/>
    <dgm:cxn modelId="{AE6C7EEE-3910-4DF3-AACB-0CAF29BEF139}" type="presOf" srcId="{938C60AC-E49A-45C5-9E30-6C0DD9C2F39D}" destId="{EC77497A-A425-418D-B5B8-53576C5EDD12}" srcOrd="0" destOrd="0" presId="urn:microsoft.com/office/officeart/2018/2/layout/IconVerticalSolidList"/>
    <dgm:cxn modelId="{C381F66D-D245-4AB9-96DE-0F588AAB9F1E}" type="presParOf" srcId="{EC77497A-A425-418D-B5B8-53576C5EDD12}" destId="{A50BEFC0-0C7C-4665-8607-FD86A2EBB3D4}" srcOrd="0" destOrd="0" presId="urn:microsoft.com/office/officeart/2018/2/layout/IconVerticalSolidList"/>
    <dgm:cxn modelId="{A10B03D4-A319-4558-BDAF-28853A215ED4}" type="presParOf" srcId="{A50BEFC0-0C7C-4665-8607-FD86A2EBB3D4}" destId="{154B78D4-1E00-43F6-BB3E-7D468F7AA09F}" srcOrd="0" destOrd="0" presId="urn:microsoft.com/office/officeart/2018/2/layout/IconVerticalSolidList"/>
    <dgm:cxn modelId="{1284A107-A4DB-42B7-875F-FACF61428BCD}" type="presParOf" srcId="{A50BEFC0-0C7C-4665-8607-FD86A2EBB3D4}" destId="{B8EDB0BA-8694-46DD-8B3C-210BAAA1FA35}" srcOrd="1" destOrd="0" presId="urn:microsoft.com/office/officeart/2018/2/layout/IconVerticalSolidList"/>
    <dgm:cxn modelId="{67B56374-DDC3-474A-8A0A-F874850FE533}" type="presParOf" srcId="{A50BEFC0-0C7C-4665-8607-FD86A2EBB3D4}" destId="{3FAAFC85-E9E5-46DC-B16D-69607884F3F2}" srcOrd="2" destOrd="0" presId="urn:microsoft.com/office/officeart/2018/2/layout/IconVerticalSolidList"/>
    <dgm:cxn modelId="{16728406-25C6-4527-B23F-B81AB7834843}" type="presParOf" srcId="{A50BEFC0-0C7C-4665-8607-FD86A2EBB3D4}" destId="{9440F493-454C-443A-BCA2-A1776F1953D2}" srcOrd="3" destOrd="0" presId="urn:microsoft.com/office/officeart/2018/2/layout/IconVerticalSolidList"/>
    <dgm:cxn modelId="{91C7F4B6-75BE-468D-947B-458230068519}" type="presParOf" srcId="{EC77497A-A425-418D-B5B8-53576C5EDD12}" destId="{4C82377E-2E9D-485D-8D95-BEE8BB78F561}" srcOrd="1" destOrd="0" presId="urn:microsoft.com/office/officeart/2018/2/layout/IconVerticalSolidList"/>
    <dgm:cxn modelId="{FF88BF69-452C-49CF-BC35-B27B0200A9FD}" type="presParOf" srcId="{EC77497A-A425-418D-B5B8-53576C5EDD12}" destId="{A6CF3EC4-B152-4695-8CBB-0A8E2FF9626F}" srcOrd="2" destOrd="0" presId="urn:microsoft.com/office/officeart/2018/2/layout/IconVerticalSolidList"/>
    <dgm:cxn modelId="{E471A07A-6610-4861-80B0-CBDCA398F3BB}" type="presParOf" srcId="{A6CF3EC4-B152-4695-8CBB-0A8E2FF9626F}" destId="{FE880A64-EB44-4886-A869-BBEEE310B289}" srcOrd="0" destOrd="0" presId="urn:microsoft.com/office/officeart/2018/2/layout/IconVerticalSolidList"/>
    <dgm:cxn modelId="{43466268-1309-4D0B-B5DE-529A3F28CCD3}" type="presParOf" srcId="{A6CF3EC4-B152-4695-8CBB-0A8E2FF9626F}" destId="{DC9BA241-5DFB-40D9-8E66-9690FA4BA61A}" srcOrd="1" destOrd="0" presId="urn:microsoft.com/office/officeart/2018/2/layout/IconVerticalSolidList"/>
    <dgm:cxn modelId="{B3E88493-1020-4890-9AAC-E03217054CF7}" type="presParOf" srcId="{A6CF3EC4-B152-4695-8CBB-0A8E2FF9626F}" destId="{4A5824CE-A8AF-4BEC-9FDE-3372829328DB}" srcOrd="2" destOrd="0" presId="urn:microsoft.com/office/officeart/2018/2/layout/IconVerticalSolidList"/>
    <dgm:cxn modelId="{F12934B3-7136-4C9A-B906-F1C18D1B8974}" type="presParOf" srcId="{A6CF3EC4-B152-4695-8CBB-0A8E2FF9626F}" destId="{BEC2A081-892B-49DD-B15B-FA2159AFC289}" srcOrd="3" destOrd="0" presId="urn:microsoft.com/office/officeart/2018/2/layout/IconVerticalSolidList"/>
    <dgm:cxn modelId="{80D73D35-D407-4024-AF2B-FC45680AEC31}" type="presParOf" srcId="{EC77497A-A425-418D-B5B8-53576C5EDD12}" destId="{E7E07C32-14E1-46EC-B0ED-328182E6BEF0}" srcOrd="3" destOrd="0" presId="urn:microsoft.com/office/officeart/2018/2/layout/IconVerticalSolidList"/>
    <dgm:cxn modelId="{059B2E73-2D44-4287-A705-ACD6FC1C1BF1}" type="presParOf" srcId="{EC77497A-A425-418D-B5B8-53576C5EDD12}" destId="{6ACFC73F-9A8F-458A-B2F1-2B06BD024F07}" srcOrd="4" destOrd="0" presId="urn:microsoft.com/office/officeart/2018/2/layout/IconVerticalSolidList"/>
    <dgm:cxn modelId="{02F3BDFA-F74C-41C6-9727-BB5984882E44}" type="presParOf" srcId="{6ACFC73F-9A8F-458A-B2F1-2B06BD024F07}" destId="{9642E803-F6D7-47B4-8F70-D7F675F4794D}" srcOrd="0" destOrd="0" presId="urn:microsoft.com/office/officeart/2018/2/layout/IconVerticalSolidList"/>
    <dgm:cxn modelId="{B5EEE18E-9589-44C4-9F99-31FF46F48047}" type="presParOf" srcId="{6ACFC73F-9A8F-458A-B2F1-2B06BD024F07}" destId="{FA8AA4CC-928A-4E93-BD97-71E117D9E9C7}" srcOrd="1" destOrd="0" presId="urn:microsoft.com/office/officeart/2018/2/layout/IconVerticalSolidList"/>
    <dgm:cxn modelId="{565341B8-048A-40B4-9090-1469601F15F7}" type="presParOf" srcId="{6ACFC73F-9A8F-458A-B2F1-2B06BD024F07}" destId="{B1A80812-72D6-4207-9D2A-B3CE0AF97B1B}" srcOrd="2" destOrd="0" presId="urn:microsoft.com/office/officeart/2018/2/layout/IconVerticalSolidList"/>
    <dgm:cxn modelId="{F9F4B10C-6B73-4EE3-AF14-ED0A46FA3947}" type="presParOf" srcId="{6ACFC73F-9A8F-458A-B2F1-2B06BD024F07}" destId="{ED414F4A-011B-4CF6-9FDC-55E6CEE313EC}" srcOrd="3" destOrd="0" presId="urn:microsoft.com/office/officeart/2018/2/layout/IconVerticalSolidList"/>
    <dgm:cxn modelId="{6E89CFB2-DB33-4D03-B246-24FCB68AC123}" type="presParOf" srcId="{EC77497A-A425-418D-B5B8-53576C5EDD12}" destId="{D7B5DBE8-55D6-41AC-BB4B-5F669833BFF8}" srcOrd="5" destOrd="0" presId="urn:microsoft.com/office/officeart/2018/2/layout/IconVerticalSolidList"/>
    <dgm:cxn modelId="{D4BCC656-2032-4AC3-AAAD-A86585E304A4}" type="presParOf" srcId="{EC77497A-A425-418D-B5B8-53576C5EDD12}" destId="{922768CC-773A-444D-8D47-8609DB7C3B33}" srcOrd="6" destOrd="0" presId="urn:microsoft.com/office/officeart/2018/2/layout/IconVerticalSolidList"/>
    <dgm:cxn modelId="{011065C4-BC95-480B-BCF6-83118843CD43}" type="presParOf" srcId="{922768CC-773A-444D-8D47-8609DB7C3B33}" destId="{6773F167-B095-4F38-937E-3F73E18DC0E4}" srcOrd="0" destOrd="0" presId="urn:microsoft.com/office/officeart/2018/2/layout/IconVerticalSolidList"/>
    <dgm:cxn modelId="{BF17D5D7-5011-42F0-A18E-CA75E10DBE77}" type="presParOf" srcId="{922768CC-773A-444D-8D47-8609DB7C3B33}" destId="{F11A5E50-F107-4186-A913-FDA0A7D3FD2A}" srcOrd="1" destOrd="0" presId="urn:microsoft.com/office/officeart/2018/2/layout/IconVerticalSolidList"/>
    <dgm:cxn modelId="{F8935A5E-154F-4CF8-A0A9-99EE0F351EAD}" type="presParOf" srcId="{922768CC-773A-444D-8D47-8609DB7C3B33}" destId="{3E896A3D-D928-49AB-A587-CA9DC677DBF6}" srcOrd="2" destOrd="0" presId="urn:microsoft.com/office/officeart/2018/2/layout/IconVerticalSolidList"/>
    <dgm:cxn modelId="{04319110-896E-4329-A037-2F9B9A8410A0}" type="presParOf" srcId="{922768CC-773A-444D-8D47-8609DB7C3B33}" destId="{F47F4B7A-6988-402C-A0E1-BFDF851084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8C60AC-E49A-45C5-9E30-6C0DD9C2F39D}" type="doc">
      <dgm:prSet loTypeId="urn:microsoft.com/office/officeart/2018/2/layout/IconVerticalSolidList" loCatId="icon" qsTypeId="urn:microsoft.com/office/officeart/2005/8/quickstyle/simple4" qsCatId="simple" csTypeId="urn:microsoft.com/office/officeart/2005/8/colors/colorful2" csCatId="colorful" phldr="1"/>
      <dgm:spPr/>
      <dgm:t>
        <a:bodyPr/>
        <a:lstStyle/>
        <a:p>
          <a:endParaRPr lang="en-US"/>
        </a:p>
      </dgm:t>
    </dgm:pt>
    <dgm:pt modelId="{F71E564C-BB79-40FF-AC71-55964205E4C3}">
      <dgm:prSet custT="1"/>
      <dgm:spPr/>
      <dgm:t>
        <a:bodyPr/>
        <a:lstStyle/>
        <a:p>
          <a:pPr>
            <a:lnSpc>
              <a:spcPct val="100000"/>
            </a:lnSpc>
          </a:pPr>
          <a:r>
            <a:rPr lang="en-GB" sz="2000" b="1" i="1" dirty="0"/>
            <a:t>If a child runs out in front of a car travelling at 30mph, how many  </a:t>
          </a:r>
          <a:r>
            <a:rPr lang="en-GB" sz="2000" b="1" i="0" dirty="0"/>
            <a:t>metres would it take that driver to stop?</a:t>
          </a:r>
        </a:p>
        <a:p>
          <a:pPr>
            <a:lnSpc>
              <a:spcPct val="100000"/>
            </a:lnSpc>
          </a:pPr>
          <a:r>
            <a:rPr lang="en-GB" sz="1600" i="1" dirty="0">
              <a:solidFill>
                <a:srgbClr val="FF0000"/>
              </a:solidFill>
            </a:rPr>
            <a:t>*Remember it takes the driver time to react and to press the brake before the car stops </a:t>
          </a:r>
        </a:p>
      </dgm:t>
    </dgm:pt>
    <dgm:pt modelId="{5E383A3E-82A2-4153-8AA2-8EDB49C15DC4}" type="parTrans" cxnId="{14AB9C80-86F2-4E88-8CD1-C9B7C0D862D3}">
      <dgm:prSet/>
      <dgm:spPr/>
      <dgm:t>
        <a:bodyPr/>
        <a:lstStyle/>
        <a:p>
          <a:endParaRPr lang="en-US"/>
        </a:p>
      </dgm:t>
    </dgm:pt>
    <dgm:pt modelId="{369E0D61-5B0A-4314-BA99-6DCA7DC6841C}" type="sibTrans" cxnId="{14AB9C80-86F2-4E88-8CD1-C9B7C0D862D3}">
      <dgm:prSet/>
      <dgm:spPr/>
      <dgm:t>
        <a:bodyPr/>
        <a:lstStyle/>
        <a:p>
          <a:endParaRPr lang="en-US"/>
        </a:p>
      </dgm:t>
    </dgm:pt>
    <dgm:pt modelId="{09F6C62F-2AE6-4DA8-8C79-D298E024C002}">
      <dgm:prSet/>
      <dgm:spPr/>
      <dgm:t>
        <a:bodyPr/>
        <a:lstStyle/>
        <a:p>
          <a:pPr>
            <a:lnSpc>
              <a:spcPct val="100000"/>
            </a:lnSpc>
          </a:pPr>
          <a:r>
            <a:rPr lang="en-GB" dirty="0"/>
            <a:t>A) 2 metres</a:t>
          </a:r>
          <a:endParaRPr lang="en-US" dirty="0"/>
        </a:p>
      </dgm:t>
    </dgm:pt>
    <dgm:pt modelId="{EE5CCFA7-A3C0-4ED4-BC59-5F76D9F07ACF}" type="parTrans" cxnId="{2E07ABB3-A9D1-4B68-B46E-8C486C74D382}">
      <dgm:prSet/>
      <dgm:spPr/>
      <dgm:t>
        <a:bodyPr/>
        <a:lstStyle/>
        <a:p>
          <a:endParaRPr lang="en-US"/>
        </a:p>
      </dgm:t>
    </dgm:pt>
    <dgm:pt modelId="{96859DC9-A28D-4A1E-BEE4-F3A2106B6F74}" type="sibTrans" cxnId="{2E07ABB3-A9D1-4B68-B46E-8C486C74D382}">
      <dgm:prSet/>
      <dgm:spPr/>
      <dgm:t>
        <a:bodyPr/>
        <a:lstStyle/>
        <a:p>
          <a:endParaRPr lang="en-US"/>
        </a:p>
      </dgm:t>
    </dgm:pt>
    <dgm:pt modelId="{493974B4-3463-4784-A39D-6FAA8BFB7216}">
      <dgm:prSet/>
      <dgm:spPr/>
      <dgm:t>
        <a:bodyPr/>
        <a:lstStyle/>
        <a:p>
          <a:pPr>
            <a:lnSpc>
              <a:spcPct val="100000"/>
            </a:lnSpc>
          </a:pPr>
          <a:r>
            <a:rPr lang="en-GB" dirty="0"/>
            <a:t>B) 12 metres</a:t>
          </a:r>
          <a:endParaRPr lang="en-US" dirty="0"/>
        </a:p>
      </dgm:t>
    </dgm:pt>
    <dgm:pt modelId="{4A5B558E-FB81-40BC-9CC6-3ADF45878842}" type="parTrans" cxnId="{240AD322-6456-45FB-88E8-BFE134047767}">
      <dgm:prSet/>
      <dgm:spPr/>
      <dgm:t>
        <a:bodyPr/>
        <a:lstStyle/>
        <a:p>
          <a:endParaRPr lang="en-US"/>
        </a:p>
      </dgm:t>
    </dgm:pt>
    <dgm:pt modelId="{124CA1A6-F18C-421E-9E4B-CCA4F1F4CD3F}" type="sibTrans" cxnId="{240AD322-6456-45FB-88E8-BFE134047767}">
      <dgm:prSet/>
      <dgm:spPr/>
      <dgm:t>
        <a:bodyPr/>
        <a:lstStyle/>
        <a:p>
          <a:endParaRPr lang="en-US"/>
        </a:p>
      </dgm:t>
    </dgm:pt>
    <dgm:pt modelId="{231A7386-D04C-40C2-B04D-506866FDB638}">
      <dgm:prSet/>
      <dgm:spPr/>
      <dgm:t>
        <a:bodyPr/>
        <a:lstStyle/>
        <a:p>
          <a:pPr>
            <a:lnSpc>
              <a:spcPct val="100000"/>
            </a:lnSpc>
          </a:pPr>
          <a:r>
            <a:rPr lang="en-GB" dirty="0"/>
            <a:t>C) 23 metres</a:t>
          </a:r>
          <a:endParaRPr lang="en-US" dirty="0"/>
        </a:p>
      </dgm:t>
    </dgm:pt>
    <dgm:pt modelId="{CE2F5878-FFF3-4E65-B335-FFB3B9D9A2B8}" type="parTrans" cxnId="{9E9512B8-86F5-4A49-A869-F21D97C7D771}">
      <dgm:prSet/>
      <dgm:spPr/>
      <dgm:t>
        <a:bodyPr/>
        <a:lstStyle/>
        <a:p>
          <a:endParaRPr lang="en-US"/>
        </a:p>
      </dgm:t>
    </dgm:pt>
    <dgm:pt modelId="{572F80A2-D8F8-4B3E-8F0C-C03C1E16178E}" type="sibTrans" cxnId="{9E9512B8-86F5-4A49-A869-F21D97C7D771}">
      <dgm:prSet/>
      <dgm:spPr/>
      <dgm:t>
        <a:bodyPr/>
        <a:lstStyle/>
        <a:p>
          <a:endParaRPr lang="en-US"/>
        </a:p>
      </dgm:t>
    </dgm:pt>
    <dgm:pt modelId="{EC77497A-A425-418D-B5B8-53576C5EDD12}" type="pres">
      <dgm:prSet presAssocID="{938C60AC-E49A-45C5-9E30-6C0DD9C2F39D}" presName="root" presStyleCnt="0">
        <dgm:presLayoutVars>
          <dgm:dir/>
          <dgm:resizeHandles val="exact"/>
        </dgm:presLayoutVars>
      </dgm:prSet>
      <dgm:spPr/>
    </dgm:pt>
    <dgm:pt modelId="{A50BEFC0-0C7C-4665-8607-FD86A2EBB3D4}" type="pres">
      <dgm:prSet presAssocID="{F71E564C-BB79-40FF-AC71-55964205E4C3}" presName="compNode" presStyleCnt="0"/>
      <dgm:spPr/>
    </dgm:pt>
    <dgm:pt modelId="{154B78D4-1E00-43F6-BB3E-7D468F7AA09F}" type="pres">
      <dgm:prSet presAssocID="{F71E564C-BB79-40FF-AC71-55964205E4C3}" presName="bgRect" presStyleLbl="bgShp" presStyleIdx="0" presStyleCnt="4" custScaleY="111762" custLinFactNeighborX="224" custLinFactNeighborY="-978"/>
      <dgm:spPr>
        <a:ln>
          <a:solidFill>
            <a:schemeClr val="tx1"/>
          </a:solidFill>
        </a:ln>
      </dgm:spPr>
    </dgm:pt>
    <dgm:pt modelId="{B8EDB0BA-8694-46DD-8B3C-210BAAA1FA35}" type="pres">
      <dgm:prSet presAssocID="{F71E564C-BB79-40FF-AC71-55964205E4C3}" presName="iconRect" presStyleLbl="node1" presStyleIdx="0" presStyleCnt="4" custScaleX="100000" custScaleY="100280" custLinFactNeighborX="-35572" custLinFactNeighborY="-2418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000" r="-12000"/>
          </a:stretch>
        </a:blipFill>
      </dgm:spPr>
      <dgm:extLst>
        <a:ext uri="{E40237B7-FDA0-4F09-8148-C483321AD2D9}">
          <dgm14:cNvPr xmlns:dgm14="http://schemas.microsoft.com/office/drawing/2010/diagram" id="0" name="" descr="Run outline"/>
        </a:ext>
      </dgm:extLst>
    </dgm:pt>
    <dgm:pt modelId="{3FAAFC85-E9E5-46DC-B16D-69607884F3F2}" type="pres">
      <dgm:prSet presAssocID="{F71E564C-BB79-40FF-AC71-55964205E4C3}" presName="spaceRect" presStyleCnt="0"/>
      <dgm:spPr/>
    </dgm:pt>
    <dgm:pt modelId="{9440F493-454C-443A-BCA2-A1776F1953D2}" type="pres">
      <dgm:prSet presAssocID="{F71E564C-BB79-40FF-AC71-55964205E4C3}" presName="parTx" presStyleLbl="revTx" presStyleIdx="0" presStyleCnt="4" custScaleX="103289" custScaleY="77867" custLinFactNeighborX="606" custLinFactNeighborY="71362">
        <dgm:presLayoutVars>
          <dgm:chMax val="0"/>
          <dgm:chPref val="0"/>
        </dgm:presLayoutVars>
      </dgm:prSet>
      <dgm:spPr/>
    </dgm:pt>
    <dgm:pt modelId="{4C82377E-2E9D-485D-8D95-BEE8BB78F561}" type="pres">
      <dgm:prSet presAssocID="{369E0D61-5B0A-4314-BA99-6DCA7DC6841C}" presName="sibTrans" presStyleCnt="0"/>
      <dgm:spPr/>
    </dgm:pt>
    <dgm:pt modelId="{A6CF3EC4-B152-4695-8CBB-0A8E2FF9626F}" type="pres">
      <dgm:prSet presAssocID="{09F6C62F-2AE6-4DA8-8C79-D298E024C002}" presName="compNode" presStyleCnt="0"/>
      <dgm:spPr/>
    </dgm:pt>
    <dgm:pt modelId="{FE880A64-EB44-4886-A869-BBEEE310B289}" type="pres">
      <dgm:prSet presAssocID="{09F6C62F-2AE6-4DA8-8C79-D298E024C002}" presName="bgRect" presStyleLbl="bgShp" presStyleIdx="1" presStyleCnt="4"/>
      <dgm:spPr/>
    </dgm:pt>
    <dgm:pt modelId="{DC9BA241-5DFB-40D9-8E66-9690FA4BA61A}" type="pres">
      <dgm:prSet presAssocID="{09F6C62F-2AE6-4DA8-8C79-D298E024C00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Warning with solid fill"/>
        </a:ext>
      </dgm:extLst>
    </dgm:pt>
    <dgm:pt modelId="{4A5824CE-A8AF-4BEC-9FDE-3372829328DB}" type="pres">
      <dgm:prSet presAssocID="{09F6C62F-2AE6-4DA8-8C79-D298E024C002}" presName="spaceRect" presStyleCnt="0"/>
      <dgm:spPr/>
    </dgm:pt>
    <dgm:pt modelId="{BEC2A081-892B-49DD-B15B-FA2159AFC289}" type="pres">
      <dgm:prSet presAssocID="{09F6C62F-2AE6-4DA8-8C79-D298E024C002}" presName="parTx" presStyleLbl="revTx" presStyleIdx="1" presStyleCnt="4" custLinFactNeighborX="-325" custLinFactNeighborY="48379">
        <dgm:presLayoutVars>
          <dgm:chMax val="0"/>
          <dgm:chPref val="0"/>
        </dgm:presLayoutVars>
      </dgm:prSet>
      <dgm:spPr/>
    </dgm:pt>
    <dgm:pt modelId="{E7E07C32-14E1-46EC-B0ED-328182E6BEF0}" type="pres">
      <dgm:prSet presAssocID="{96859DC9-A28D-4A1E-BEE4-F3A2106B6F74}" presName="sibTrans" presStyleCnt="0"/>
      <dgm:spPr/>
    </dgm:pt>
    <dgm:pt modelId="{6ACFC73F-9A8F-458A-B2F1-2B06BD024F07}" type="pres">
      <dgm:prSet presAssocID="{493974B4-3463-4784-A39D-6FAA8BFB7216}" presName="compNode" presStyleCnt="0"/>
      <dgm:spPr/>
    </dgm:pt>
    <dgm:pt modelId="{9642E803-F6D7-47B4-8F70-D7F675F4794D}" type="pres">
      <dgm:prSet presAssocID="{493974B4-3463-4784-A39D-6FAA8BFB7216}" presName="bgRect" presStyleLbl="bgShp" presStyleIdx="2" presStyleCnt="4"/>
      <dgm:spPr/>
    </dgm:pt>
    <dgm:pt modelId="{FA8AA4CC-928A-4E93-BD97-71E117D9E9C7}" type="pres">
      <dgm:prSet presAssocID="{493974B4-3463-4784-A39D-6FAA8BFB721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Warning outline"/>
        </a:ext>
      </dgm:extLst>
    </dgm:pt>
    <dgm:pt modelId="{B1A80812-72D6-4207-9D2A-B3CE0AF97B1B}" type="pres">
      <dgm:prSet presAssocID="{493974B4-3463-4784-A39D-6FAA8BFB7216}" presName="spaceRect" presStyleCnt="0"/>
      <dgm:spPr/>
    </dgm:pt>
    <dgm:pt modelId="{ED414F4A-011B-4CF6-9FDC-55E6CEE313EC}" type="pres">
      <dgm:prSet presAssocID="{493974B4-3463-4784-A39D-6FAA8BFB7216}" presName="parTx" presStyleLbl="revTx" presStyleIdx="2" presStyleCnt="4" custLinFactNeighborX="-318" custLinFactNeighborY="39280">
        <dgm:presLayoutVars>
          <dgm:chMax val="0"/>
          <dgm:chPref val="0"/>
        </dgm:presLayoutVars>
      </dgm:prSet>
      <dgm:spPr/>
    </dgm:pt>
    <dgm:pt modelId="{D7B5DBE8-55D6-41AC-BB4B-5F669833BFF8}" type="pres">
      <dgm:prSet presAssocID="{124CA1A6-F18C-421E-9E4B-CCA4F1F4CD3F}" presName="sibTrans" presStyleCnt="0"/>
      <dgm:spPr/>
    </dgm:pt>
    <dgm:pt modelId="{922768CC-773A-444D-8D47-8609DB7C3B33}" type="pres">
      <dgm:prSet presAssocID="{231A7386-D04C-40C2-B04D-506866FDB638}" presName="compNode" presStyleCnt="0"/>
      <dgm:spPr/>
    </dgm:pt>
    <dgm:pt modelId="{6773F167-B095-4F38-937E-3F73E18DC0E4}" type="pres">
      <dgm:prSet presAssocID="{231A7386-D04C-40C2-B04D-506866FDB638}" presName="bgRect" presStyleLbl="bgShp" presStyleIdx="3" presStyleCnt="4"/>
      <dgm:spPr/>
    </dgm:pt>
    <dgm:pt modelId="{F11A5E50-F107-4186-A913-FDA0A7D3FD2A}" type="pres">
      <dgm:prSet presAssocID="{231A7386-D04C-40C2-B04D-506866FDB63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arning with solid fill"/>
        </a:ext>
      </dgm:extLst>
    </dgm:pt>
    <dgm:pt modelId="{3E896A3D-D928-49AB-A587-CA9DC677DBF6}" type="pres">
      <dgm:prSet presAssocID="{231A7386-D04C-40C2-B04D-506866FDB638}" presName="spaceRect" presStyleCnt="0"/>
      <dgm:spPr/>
    </dgm:pt>
    <dgm:pt modelId="{F47F4B7A-6988-402C-A0E1-BFDF851084C5}" type="pres">
      <dgm:prSet presAssocID="{231A7386-D04C-40C2-B04D-506866FDB638}" presName="parTx" presStyleLbl="revTx" presStyleIdx="3" presStyleCnt="4" custLinFactNeighborY="41993">
        <dgm:presLayoutVars>
          <dgm:chMax val="0"/>
          <dgm:chPref val="0"/>
        </dgm:presLayoutVars>
      </dgm:prSet>
      <dgm:spPr/>
    </dgm:pt>
  </dgm:ptLst>
  <dgm:cxnLst>
    <dgm:cxn modelId="{568C2914-B056-4428-B9D7-ABC4D4FCCEF4}" type="presOf" srcId="{493974B4-3463-4784-A39D-6FAA8BFB7216}" destId="{ED414F4A-011B-4CF6-9FDC-55E6CEE313EC}" srcOrd="0" destOrd="0" presId="urn:microsoft.com/office/officeart/2018/2/layout/IconVerticalSolidList"/>
    <dgm:cxn modelId="{240AD322-6456-45FB-88E8-BFE134047767}" srcId="{938C60AC-E49A-45C5-9E30-6C0DD9C2F39D}" destId="{493974B4-3463-4784-A39D-6FAA8BFB7216}" srcOrd="2" destOrd="0" parTransId="{4A5B558E-FB81-40BC-9CC6-3ADF45878842}" sibTransId="{124CA1A6-F18C-421E-9E4B-CCA4F1F4CD3F}"/>
    <dgm:cxn modelId="{71F1022D-5156-4045-A182-88BAA3131FC2}" type="presOf" srcId="{231A7386-D04C-40C2-B04D-506866FDB638}" destId="{F47F4B7A-6988-402C-A0E1-BFDF851084C5}" srcOrd="0" destOrd="0" presId="urn:microsoft.com/office/officeart/2018/2/layout/IconVerticalSolidList"/>
    <dgm:cxn modelId="{D1A8A76B-DB7E-4264-9F18-A61A84723A54}" type="presOf" srcId="{F71E564C-BB79-40FF-AC71-55964205E4C3}" destId="{9440F493-454C-443A-BCA2-A1776F1953D2}" srcOrd="0" destOrd="0" presId="urn:microsoft.com/office/officeart/2018/2/layout/IconVerticalSolidList"/>
    <dgm:cxn modelId="{97EA2350-D320-4BA1-9054-3F138436B0E6}" type="presOf" srcId="{09F6C62F-2AE6-4DA8-8C79-D298E024C002}" destId="{BEC2A081-892B-49DD-B15B-FA2159AFC289}" srcOrd="0" destOrd="0" presId="urn:microsoft.com/office/officeart/2018/2/layout/IconVerticalSolidList"/>
    <dgm:cxn modelId="{14AB9C80-86F2-4E88-8CD1-C9B7C0D862D3}" srcId="{938C60AC-E49A-45C5-9E30-6C0DD9C2F39D}" destId="{F71E564C-BB79-40FF-AC71-55964205E4C3}" srcOrd="0" destOrd="0" parTransId="{5E383A3E-82A2-4153-8AA2-8EDB49C15DC4}" sibTransId="{369E0D61-5B0A-4314-BA99-6DCA7DC6841C}"/>
    <dgm:cxn modelId="{2E07ABB3-A9D1-4B68-B46E-8C486C74D382}" srcId="{938C60AC-E49A-45C5-9E30-6C0DD9C2F39D}" destId="{09F6C62F-2AE6-4DA8-8C79-D298E024C002}" srcOrd="1" destOrd="0" parTransId="{EE5CCFA7-A3C0-4ED4-BC59-5F76D9F07ACF}" sibTransId="{96859DC9-A28D-4A1E-BEE4-F3A2106B6F74}"/>
    <dgm:cxn modelId="{9E9512B8-86F5-4A49-A869-F21D97C7D771}" srcId="{938C60AC-E49A-45C5-9E30-6C0DD9C2F39D}" destId="{231A7386-D04C-40C2-B04D-506866FDB638}" srcOrd="3" destOrd="0" parTransId="{CE2F5878-FFF3-4E65-B335-FFB3B9D9A2B8}" sibTransId="{572F80A2-D8F8-4B3E-8F0C-C03C1E16178E}"/>
    <dgm:cxn modelId="{AE6C7EEE-3910-4DF3-AACB-0CAF29BEF139}" type="presOf" srcId="{938C60AC-E49A-45C5-9E30-6C0DD9C2F39D}" destId="{EC77497A-A425-418D-B5B8-53576C5EDD12}" srcOrd="0" destOrd="0" presId="urn:microsoft.com/office/officeart/2018/2/layout/IconVerticalSolidList"/>
    <dgm:cxn modelId="{C381F66D-D245-4AB9-96DE-0F588AAB9F1E}" type="presParOf" srcId="{EC77497A-A425-418D-B5B8-53576C5EDD12}" destId="{A50BEFC0-0C7C-4665-8607-FD86A2EBB3D4}" srcOrd="0" destOrd="0" presId="urn:microsoft.com/office/officeart/2018/2/layout/IconVerticalSolidList"/>
    <dgm:cxn modelId="{A10B03D4-A319-4558-BDAF-28853A215ED4}" type="presParOf" srcId="{A50BEFC0-0C7C-4665-8607-FD86A2EBB3D4}" destId="{154B78D4-1E00-43F6-BB3E-7D468F7AA09F}" srcOrd="0" destOrd="0" presId="urn:microsoft.com/office/officeart/2018/2/layout/IconVerticalSolidList"/>
    <dgm:cxn modelId="{1284A107-A4DB-42B7-875F-FACF61428BCD}" type="presParOf" srcId="{A50BEFC0-0C7C-4665-8607-FD86A2EBB3D4}" destId="{B8EDB0BA-8694-46DD-8B3C-210BAAA1FA35}" srcOrd="1" destOrd="0" presId="urn:microsoft.com/office/officeart/2018/2/layout/IconVerticalSolidList"/>
    <dgm:cxn modelId="{67B56374-DDC3-474A-8A0A-F874850FE533}" type="presParOf" srcId="{A50BEFC0-0C7C-4665-8607-FD86A2EBB3D4}" destId="{3FAAFC85-E9E5-46DC-B16D-69607884F3F2}" srcOrd="2" destOrd="0" presId="urn:microsoft.com/office/officeart/2018/2/layout/IconVerticalSolidList"/>
    <dgm:cxn modelId="{16728406-25C6-4527-B23F-B81AB7834843}" type="presParOf" srcId="{A50BEFC0-0C7C-4665-8607-FD86A2EBB3D4}" destId="{9440F493-454C-443A-BCA2-A1776F1953D2}" srcOrd="3" destOrd="0" presId="urn:microsoft.com/office/officeart/2018/2/layout/IconVerticalSolidList"/>
    <dgm:cxn modelId="{91C7F4B6-75BE-468D-947B-458230068519}" type="presParOf" srcId="{EC77497A-A425-418D-B5B8-53576C5EDD12}" destId="{4C82377E-2E9D-485D-8D95-BEE8BB78F561}" srcOrd="1" destOrd="0" presId="urn:microsoft.com/office/officeart/2018/2/layout/IconVerticalSolidList"/>
    <dgm:cxn modelId="{FF88BF69-452C-49CF-BC35-B27B0200A9FD}" type="presParOf" srcId="{EC77497A-A425-418D-B5B8-53576C5EDD12}" destId="{A6CF3EC4-B152-4695-8CBB-0A8E2FF9626F}" srcOrd="2" destOrd="0" presId="urn:microsoft.com/office/officeart/2018/2/layout/IconVerticalSolidList"/>
    <dgm:cxn modelId="{E471A07A-6610-4861-80B0-CBDCA398F3BB}" type="presParOf" srcId="{A6CF3EC4-B152-4695-8CBB-0A8E2FF9626F}" destId="{FE880A64-EB44-4886-A869-BBEEE310B289}" srcOrd="0" destOrd="0" presId="urn:microsoft.com/office/officeart/2018/2/layout/IconVerticalSolidList"/>
    <dgm:cxn modelId="{43466268-1309-4D0B-B5DE-529A3F28CCD3}" type="presParOf" srcId="{A6CF3EC4-B152-4695-8CBB-0A8E2FF9626F}" destId="{DC9BA241-5DFB-40D9-8E66-9690FA4BA61A}" srcOrd="1" destOrd="0" presId="urn:microsoft.com/office/officeart/2018/2/layout/IconVerticalSolidList"/>
    <dgm:cxn modelId="{B3E88493-1020-4890-9AAC-E03217054CF7}" type="presParOf" srcId="{A6CF3EC4-B152-4695-8CBB-0A8E2FF9626F}" destId="{4A5824CE-A8AF-4BEC-9FDE-3372829328DB}" srcOrd="2" destOrd="0" presId="urn:microsoft.com/office/officeart/2018/2/layout/IconVerticalSolidList"/>
    <dgm:cxn modelId="{F12934B3-7136-4C9A-B906-F1C18D1B8974}" type="presParOf" srcId="{A6CF3EC4-B152-4695-8CBB-0A8E2FF9626F}" destId="{BEC2A081-892B-49DD-B15B-FA2159AFC289}" srcOrd="3" destOrd="0" presId="urn:microsoft.com/office/officeart/2018/2/layout/IconVerticalSolidList"/>
    <dgm:cxn modelId="{80D73D35-D407-4024-AF2B-FC45680AEC31}" type="presParOf" srcId="{EC77497A-A425-418D-B5B8-53576C5EDD12}" destId="{E7E07C32-14E1-46EC-B0ED-328182E6BEF0}" srcOrd="3" destOrd="0" presId="urn:microsoft.com/office/officeart/2018/2/layout/IconVerticalSolidList"/>
    <dgm:cxn modelId="{059B2E73-2D44-4287-A705-ACD6FC1C1BF1}" type="presParOf" srcId="{EC77497A-A425-418D-B5B8-53576C5EDD12}" destId="{6ACFC73F-9A8F-458A-B2F1-2B06BD024F07}" srcOrd="4" destOrd="0" presId="urn:microsoft.com/office/officeart/2018/2/layout/IconVerticalSolidList"/>
    <dgm:cxn modelId="{02F3BDFA-F74C-41C6-9727-BB5984882E44}" type="presParOf" srcId="{6ACFC73F-9A8F-458A-B2F1-2B06BD024F07}" destId="{9642E803-F6D7-47B4-8F70-D7F675F4794D}" srcOrd="0" destOrd="0" presId="urn:microsoft.com/office/officeart/2018/2/layout/IconVerticalSolidList"/>
    <dgm:cxn modelId="{B5EEE18E-9589-44C4-9F99-31FF46F48047}" type="presParOf" srcId="{6ACFC73F-9A8F-458A-B2F1-2B06BD024F07}" destId="{FA8AA4CC-928A-4E93-BD97-71E117D9E9C7}" srcOrd="1" destOrd="0" presId="urn:microsoft.com/office/officeart/2018/2/layout/IconVerticalSolidList"/>
    <dgm:cxn modelId="{565341B8-048A-40B4-9090-1469601F15F7}" type="presParOf" srcId="{6ACFC73F-9A8F-458A-B2F1-2B06BD024F07}" destId="{B1A80812-72D6-4207-9D2A-B3CE0AF97B1B}" srcOrd="2" destOrd="0" presId="urn:microsoft.com/office/officeart/2018/2/layout/IconVerticalSolidList"/>
    <dgm:cxn modelId="{F9F4B10C-6B73-4EE3-AF14-ED0A46FA3947}" type="presParOf" srcId="{6ACFC73F-9A8F-458A-B2F1-2B06BD024F07}" destId="{ED414F4A-011B-4CF6-9FDC-55E6CEE313EC}" srcOrd="3" destOrd="0" presId="urn:microsoft.com/office/officeart/2018/2/layout/IconVerticalSolidList"/>
    <dgm:cxn modelId="{6E89CFB2-DB33-4D03-B246-24FCB68AC123}" type="presParOf" srcId="{EC77497A-A425-418D-B5B8-53576C5EDD12}" destId="{D7B5DBE8-55D6-41AC-BB4B-5F669833BFF8}" srcOrd="5" destOrd="0" presId="urn:microsoft.com/office/officeart/2018/2/layout/IconVerticalSolidList"/>
    <dgm:cxn modelId="{D4BCC656-2032-4AC3-AAAD-A86585E304A4}" type="presParOf" srcId="{EC77497A-A425-418D-B5B8-53576C5EDD12}" destId="{922768CC-773A-444D-8D47-8609DB7C3B33}" srcOrd="6" destOrd="0" presId="urn:microsoft.com/office/officeart/2018/2/layout/IconVerticalSolidList"/>
    <dgm:cxn modelId="{011065C4-BC95-480B-BCF6-83118843CD43}" type="presParOf" srcId="{922768CC-773A-444D-8D47-8609DB7C3B33}" destId="{6773F167-B095-4F38-937E-3F73E18DC0E4}" srcOrd="0" destOrd="0" presId="urn:microsoft.com/office/officeart/2018/2/layout/IconVerticalSolidList"/>
    <dgm:cxn modelId="{BF17D5D7-5011-42F0-A18E-CA75E10DBE77}" type="presParOf" srcId="{922768CC-773A-444D-8D47-8609DB7C3B33}" destId="{F11A5E50-F107-4186-A913-FDA0A7D3FD2A}" srcOrd="1" destOrd="0" presId="urn:microsoft.com/office/officeart/2018/2/layout/IconVerticalSolidList"/>
    <dgm:cxn modelId="{F8935A5E-154F-4CF8-A0A9-99EE0F351EAD}" type="presParOf" srcId="{922768CC-773A-444D-8D47-8609DB7C3B33}" destId="{3E896A3D-D928-49AB-A587-CA9DC677DBF6}" srcOrd="2" destOrd="0" presId="urn:microsoft.com/office/officeart/2018/2/layout/IconVerticalSolidList"/>
    <dgm:cxn modelId="{04319110-896E-4329-A037-2F9B9A8410A0}" type="presParOf" srcId="{922768CC-773A-444D-8D47-8609DB7C3B33}" destId="{F47F4B7A-6988-402C-A0E1-BFDF851084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38C60AC-E49A-45C5-9E30-6C0DD9C2F39D}" type="doc">
      <dgm:prSet loTypeId="urn:microsoft.com/office/officeart/2018/2/layout/IconVerticalSolidList" loCatId="icon" qsTypeId="urn:microsoft.com/office/officeart/2005/8/quickstyle/simple4" qsCatId="simple" csTypeId="urn:microsoft.com/office/officeart/2005/8/colors/colorful2" csCatId="colorful" phldr="1"/>
      <dgm:spPr/>
      <dgm:t>
        <a:bodyPr/>
        <a:lstStyle/>
        <a:p>
          <a:endParaRPr lang="en-US"/>
        </a:p>
      </dgm:t>
    </dgm:pt>
    <dgm:pt modelId="{F71E564C-BB79-40FF-AC71-55964205E4C3}">
      <dgm:prSet/>
      <dgm:spPr/>
      <dgm:t>
        <a:bodyPr/>
        <a:lstStyle/>
        <a:p>
          <a:pPr>
            <a:lnSpc>
              <a:spcPct val="100000"/>
            </a:lnSpc>
          </a:pPr>
          <a:r>
            <a:rPr lang="en-GB" i="1" dirty="0"/>
            <a:t>Q. Which age group is more at risk of getting hit by vehicle?</a:t>
          </a:r>
          <a:endParaRPr lang="en-US" dirty="0"/>
        </a:p>
      </dgm:t>
    </dgm:pt>
    <dgm:pt modelId="{5E383A3E-82A2-4153-8AA2-8EDB49C15DC4}" type="parTrans" cxnId="{14AB9C80-86F2-4E88-8CD1-C9B7C0D862D3}">
      <dgm:prSet/>
      <dgm:spPr/>
      <dgm:t>
        <a:bodyPr/>
        <a:lstStyle/>
        <a:p>
          <a:endParaRPr lang="en-US"/>
        </a:p>
      </dgm:t>
    </dgm:pt>
    <dgm:pt modelId="{369E0D61-5B0A-4314-BA99-6DCA7DC6841C}" type="sibTrans" cxnId="{14AB9C80-86F2-4E88-8CD1-C9B7C0D862D3}">
      <dgm:prSet/>
      <dgm:spPr/>
      <dgm:t>
        <a:bodyPr/>
        <a:lstStyle/>
        <a:p>
          <a:endParaRPr lang="en-US"/>
        </a:p>
      </dgm:t>
    </dgm:pt>
    <dgm:pt modelId="{09F6C62F-2AE6-4DA8-8C79-D298E024C002}">
      <dgm:prSet/>
      <dgm:spPr/>
      <dgm:t>
        <a:bodyPr/>
        <a:lstStyle/>
        <a:p>
          <a:pPr>
            <a:lnSpc>
              <a:spcPct val="100000"/>
            </a:lnSpc>
          </a:pPr>
          <a:r>
            <a:rPr lang="en-GB" dirty="0"/>
            <a:t>A) 0-4 year olds</a:t>
          </a:r>
          <a:endParaRPr lang="en-US" dirty="0"/>
        </a:p>
      </dgm:t>
    </dgm:pt>
    <dgm:pt modelId="{EE5CCFA7-A3C0-4ED4-BC59-5F76D9F07ACF}" type="parTrans" cxnId="{2E07ABB3-A9D1-4B68-B46E-8C486C74D382}">
      <dgm:prSet/>
      <dgm:spPr/>
      <dgm:t>
        <a:bodyPr/>
        <a:lstStyle/>
        <a:p>
          <a:endParaRPr lang="en-US"/>
        </a:p>
      </dgm:t>
    </dgm:pt>
    <dgm:pt modelId="{96859DC9-A28D-4A1E-BEE4-F3A2106B6F74}" type="sibTrans" cxnId="{2E07ABB3-A9D1-4B68-B46E-8C486C74D382}">
      <dgm:prSet/>
      <dgm:spPr/>
      <dgm:t>
        <a:bodyPr/>
        <a:lstStyle/>
        <a:p>
          <a:endParaRPr lang="en-US"/>
        </a:p>
      </dgm:t>
    </dgm:pt>
    <dgm:pt modelId="{493974B4-3463-4784-A39D-6FAA8BFB7216}">
      <dgm:prSet/>
      <dgm:spPr/>
      <dgm:t>
        <a:bodyPr/>
        <a:lstStyle/>
        <a:p>
          <a:pPr>
            <a:lnSpc>
              <a:spcPct val="100000"/>
            </a:lnSpc>
          </a:pPr>
          <a:r>
            <a:rPr lang="en-GB" dirty="0"/>
            <a:t>B) 5-7 year olds</a:t>
          </a:r>
          <a:endParaRPr lang="en-US" dirty="0"/>
        </a:p>
      </dgm:t>
    </dgm:pt>
    <dgm:pt modelId="{4A5B558E-FB81-40BC-9CC6-3ADF45878842}" type="parTrans" cxnId="{240AD322-6456-45FB-88E8-BFE134047767}">
      <dgm:prSet/>
      <dgm:spPr/>
      <dgm:t>
        <a:bodyPr/>
        <a:lstStyle/>
        <a:p>
          <a:endParaRPr lang="en-US"/>
        </a:p>
      </dgm:t>
    </dgm:pt>
    <dgm:pt modelId="{124CA1A6-F18C-421E-9E4B-CCA4F1F4CD3F}" type="sibTrans" cxnId="{240AD322-6456-45FB-88E8-BFE134047767}">
      <dgm:prSet/>
      <dgm:spPr/>
      <dgm:t>
        <a:bodyPr/>
        <a:lstStyle/>
        <a:p>
          <a:endParaRPr lang="en-US"/>
        </a:p>
      </dgm:t>
    </dgm:pt>
    <dgm:pt modelId="{231A7386-D04C-40C2-B04D-506866FDB638}">
      <dgm:prSet/>
      <dgm:spPr/>
      <dgm:t>
        <a:bodyPr/>
        <a:lstStyle/>
        <a:p>
          <a:pPr>
            <a:lnSpc>
              <a:spcPct val="100000"/>
            </a:lnSpc>
          </a:pPr>
          <a:r>
            <a:rPr lang="en-GB" dirty="0"/>
            <a:t>C) 10-12 year olds </a:t>
          </a:r>
          <a:endParaRPr lang="en-US" dirty="0"/>
        </a:p>
      </dgm:t>
    </dgm:pt>
    <dgm:pt modelId="{CE2F5878-FFF3-4E65-B335-FFB3B9D9A2B8}" type="parTrans" cxnId="{9E9512B8-86F5-4A49-A869-F21D97C7D771}">
      <dgm:prSet/>
      <dgm:spPr/>
      <dgm:t>
        <a:bodyPr/>
        <a:lstStyle/>
        <a:p>
          <a:endParaRPr lang="en-US"/>
        </a:p>
      </dgm:t>
    </dgm:pt>
    <dgm:pt modelId="{572F80A2-D8F8-4B3E-8F0C-C03C1E16178E}" type="sibTrans" cxnId="{9E9512B8-86F5-4A49-A869-F21D97C7D771}">
      <dgm:prSet/>
      <dgm:spPr/>
      <dgm:t>
        <a:bodyPr/>
        <a:lstStyle/>
        <a:p>
          <a:endParaRPr lang="en-US"/>
        </a:p>
      </dgm:t>
    </dgm:pt>
    <dgm:pt modelId="{EC77497A-A425-418D-B5B8-53576C5EDD12}" type="pres">
      <dgm:prSet presAssocID="{938C60AC-E49A-45C5-9E30-6C0DD9C2F39D}" presName="root" presStyleCnt="0">
        <dgm:presLayoutVars>
          <dgm:dir/>
          <dgm:resizeHandles val="exact"/>
        </dgm:presLayoutVars>
      </dgm:prSet>
      <dgm:spPr/>
    </dgm:pt>
    <dgm:pt modelId="{A50BEFC0-0C7C-4665-8607-FD86A2EBB3D4}" type="pres">
      <dgm:prSet presAssocID="{F71E564C-BB79-40FF-AC71-55964205E4C3}" presName="compNode" presStyleCnt="0"/>
      <dgm:spPr/>
    </dgm:pt>
    <dgm:pt modelId="{154B78D4-1E00-43F6-BB3E-7D468F7AA09F}" type="pres">
      <dgm:prSet presAssocID="{F71E564C-BB79-40FF-AC71-55964205E4C3}" presName="bgRect" presStyleLbl="bgShp" presStyleIdx="0" presStyleCnt="4" custLinFactNeighborX="3548" custLinFactNeighborY="3072"/>
      <dgm:spPr>
        <a:ln>
          <a:solidFill>
            <a:schemeClr val="tx1"/>
          </a:solidFill>
        </a:ln>
      </dgm:spPr>
    </dgm:pt>
    <dgm:pt modelId="{B8EDB0BA-8694-46DD-8B3C-210BAAA1FA35}" type="pres">
      <dgm:prSet presAssocID="{F71E564C-BB79-40FF-AC71-55964205E4C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r"/>
        </a:ext>
      </dgm:extLst>
    </dgm:pt>
    <dgm:pt modelId="{3FAAFC85-E9E5-46DC-B16D-69607884F3F2}" type="pres">
      <dgm:prSet presAssocID="{F71E564C-BB79-40FF-AC71-55964205E4C3}" presName="spaceRect" presStyleCnt="0"/>
      <dgm:spPr/>
    </dgm:pt>
    <dgm:pt modelId="{9440F493-454C-443A-BCA2-A1776F1953D2}" type="pres">
      <dgm:prSet presAssocID="{F71E564C-BB79-40FF-AC71-55964205E4C3}" presName="parTx" presStyleLbl="revTx" presStyleIdx="0" presStyleCnt="4">
        <dgm:presLayoutVars>
          <dgm:chMax val="0"/>
          <dgm:chPref val="0"/>
        </dgm:presLayoutVars>
      </dgm:prSet>
      <dgm:spPr/>
    </dgm:pt>
    <dgm:pt modelId="{4C82377E-2E9D-485D-8D95-BEE8BB78F561}" type="pres">
      <dgm:prSet presAssocID="{369E0D61-5B0A-4314-BA99-6DCA7DC6841C}" presName="sibTrans" presStyleCnt="0"/>
      <dgm:spPr/>
    </dgm:pt>
    <dgm:pt modelId="{A6CF3EC4-B152-4695-8CBB-0A8E2FF9626F}" type="pres">
      <dgm:prSet presAssocID="{09F6C62F-2AE6-4DA8-8C79-D298E024C002}" presName="compNode" presStyleCnt="0"/>
      <dgm:spPr/>
    </dgm:pt>
    <dgm:pt modelId="{FE880A64-EB44-4886-A869-BBEEE310B289}" type="pres">
      <dgm:prSet presAssocID="{09F6C62F-2AE6-4DA8-8C79-D298E024C002}" presName="bgRect" presStyleLbl="bgShp" presStyleIdx="1" presStyleCnt="4"/>
      <dgm:spPr/>
    </dgm:pt>
    <dgm:pt modelId="{DC9BA241-5DFB-40D9-8E66-9690FA4BA61A}" type="pres">
      <dgm:prSet presAssocID="{09F6C62F-2AE6-4DA8-8C79-D298E024C00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amily with two children with solid fill"/>
        </a:ext>
      </dgm:extLst>
    </dgm:pt>
    <dgm:pt modelId="{4A5824CE-A8AF-4BEC-9FDE-3372829328DB}" type="pres">
      <dgm:prSet presAssocID="{09F6C62F-2AE6-4DA8-8C79-D298E024C002}" presName="spaceRect" presStyleCnt="0"/>
      <dgm:spPr/>
    </dgm:pt>
    <dgm:pt modelId="{BEC2A081-892B-49DD-B15B-FA2159AFC289}" type="pres">
      <dgm:prSet presAssocID="{09F6C62F-2AE6-4DA8-8C79-D298E024C002}" presName="parTx" presStyleLbl="revTx" presStyleIdx="1" presStyleCnt="4">
        <dgm:presLayoutVars>
          <dgm:chMax val="0"/>
          <dgm:chPref val="0"/>
        </dgm:presLayoutVars>
      </dgm:prSet>
      <dgm:spPr/>
    </dgm:pt>
    <dgm:pt modelId="{E7E07C32-14E1-46EC-B0ED-328182E6BEF0}" type="pres">
      <dgm:prSet presAssocID="{96859DC9-A28D-4A1E-BEE4-F3A2106B6F74}" presName="sibTrans" presStyleCnt="0"/>
      <dgm:spPr/>
    </dgm:pt>
    <dgm:pt modelId="{6ACFC73F-9A8F-458A-B2F1-2B06BD024F07}" type="pres">
      <dgm:prSet presAssocID="{493974B4-3463-4784-A39D-6FAA8BFB7216}" presName="compNode" presStyleCnt="0"/>
      <dgm:spPr/>
    </dgm:pt>
    <dgm:pt modelId="{9642E803-F6D7-47B4-8F70-D7F675F4794D}" type="pres">
      <dgm:prSet presAssocID="{493974B4-3463-4784-A39D-6FAA8BFB7216}" presName="bgRect" presStyleLbl="bgShp" presStyleIdx="2" presStyleCnt="4"/>
      <dgm:spPr/>
    </dgm:pt>
    <dgm:pt modelId="{FA8AA4CC-928A-4E93-BD97-71E117D9E9C7}" type="pres">
      <dgm:prSet presAssocID="{493974B4-3463-4784-A39D-6FAA8BFB721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amily with girl with solid fill"/>
        </a:ext>
      </dgm:extLst>
    </dgm:pt>
    <dgm:pt modelId="{B1A80812-72D6-4207-9D2A-B3CE0AF97B1B}" type="pres">
      <dgm:prSet presAssocID="{493974B4-3463-4784-A39D-6FAA8BFB7216}" presName="spaceRect" presStyleCnt="0"/>
      <dgm:spPr/>
    </dgm:pt>
    <dgm:pt modelId="{ED414F4A-011B-4CF6-9FDC-55E6CEE313EC}" type="pres">
      <dgm:prSet presAssocID="{493974B4-3463-4784-A39D-6FAA8BFB7216}" presName="parTx" presStyleLbl="revTx" presStyleIdx="2" presStyleCnt="4">
        <dgm:presLayoutVars>
          <dgm:chMax val="0"/>
          <dgm:chPref val="0"/>
        </dgm:presLayoutVars>
      </dgm:prSet>
      <dgm:spPr/>
    </dgm:pt>
    <dgm:pt modelId="{D7B5DBE8-55D6-41AC-BB4B-5F669833BFF8}" type="pres">
      <dgm:prSet presAssocID="{124CA1A6-F18C-421E-9E4B-CCA4F1F4CD3F}" presName="sibTrans" presStyleCnt="0"/>
      <dgm:spPr/>
    </dgm:pt>
    <dgm:pt modelId="{922768CC-773A-444D-8D47-8609DB7C3B33}" type="pres">
      <dgm:prSet presAssocID="{231A7386-D04C-40C2-B04D-506866FDB638}" presName="compNode" presStyleCnt="0"/>
      <dgm:spPr/>
    </dgm:pt>
    <dgm:pt modelId="{6773F167-B095-4F38-937E-3F73E18DC0E4}" type="pres">
      <dgm:prSet presAssocID="{231A7386-D04C-40C2-B04D-506866FDB638}" presName="bgRect" presStyleLbl="bgShp" presStyleIdx="3" presStyleCnt="4"/>
      <dgm:spPr/>
    </dgm:pt>
    <dgm:pt modelId="{F11A5E50-F107-4186-A913-FDA0A7D3FD2A}" type="pres">
      <dgm:prSet presAssocID="{231A7386-D04C-40C2-B04D-506866FDB63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alk with solid fill"/>
        </a:ext>
      </dgm:extLst>
    </dgm:pt>
    <dgm:pt modelId="{3E896A3D-D928-49AB-A587-CA9DC677DBF6}" type="pres">
      <dgm:prSet presAssocID="{231A7386-D04C-40C2-B04D-506866FDB638}" presName="spaceRect" presStyleCnt="0"/>
      <dgm:spPr/>
    </dgm:pt>
    <dgm:pt modelId="{F47F4B7A-6988-402C-A0E1-BFDF851084C5}" type="pres">
      <dgm:prSet presAssocID="{231A7386-D04C-40C2-B04D-506866FDB638}" presName="parTx" presStyleLbl="revTx" presStyleIdx="3" presStyleCnt="4">
        <dgm:presLayoutVars>
          <dgm:chMax val="0"/>
          <dgm:chPref val="0"/>
        </dgm:presLayoutVars>
      </dgm:prSet>
      <dgm:spPr/>
    </dgm:pt>
  </dgm:ptLst>
  <dgm:cxnLst>
    <dgm:cxn modelId="{568C2914-B056-4428-B9D7-ABC4D4FCCEF4}" type="presOf" srcId="{493974B4-3463-4784-A39D-6FAA8BFB7216}" destId="{ED414F4A-011B-4CF6-9FDC-55E6CEE313EC}" srcOrd="0" destOrd="0" presId="urn:microsoft.com/office/officeart/2018/2/layout/IconVerticalSolidList"/>
    <dgm:cxn modelId="{240AD322-6456-45FB-88E8-BFE134047767}" srcId="{938C60AC-E49A-45C5-9E30-6C0DD9C2F39D}" destId="{493974B4-3463-4784-A39D-6FAA8BFB7216}" srcOrd="2" destOrd="0" parTransId="{4A5B558E-FB81-40BC-9CC6-3ADF45878842}" sibTransId="{124CA1A6-F18C-421E-9E4B-CCA4F1F4CD3F}"/>
    <dgm:cxn modelId="{71F1022D-5156-4045-A182-88BAA3131FC2}" type="presOf" srcId="{231A7386-D04C-40C2-B04D-506866FDB638}" destId="{F47F4B7A-6988-402C-A0E1-BFDF851084C5}" srcOrd="0" destOrd="0" presId="urn:microsoft.com/office/officeart/2018/2/layout/IconVerticalSolidList"/>
    <dgm:cxn modelId="{D1A8A76B-DB7E-4264-9F18-A61A84723A54}" type="presOf" srcId="{F71E564C-BB79-40FF-AC71-55964205E4C3}" destId="{9440F493-454C-443A-BCA2-A1776F1953D2}" srcOrd="0" destOrd="0" presId="urn:microsoft.com/office/officeart/2018/2/layout/IconVerticalSolidList"/>
    <dgm:cxn modelId="{97EA2350-D320-4BA1-9054-3F138436B0E6}" type="presOf" srcId="{09F6C62F-2AE6-4DA8-8C79-D298E024C002}" destId="{BEC2A081-892B-49DD-B15B-FA2159AFC289}" srcOrd="0" destOrd="0" presId="urn:microsoft.com/office/officeart/2018/2/layout/IconVerticalSolidList"/>
    <dgm:cxn modelId="{14AB9C80-86F2-4E88-8CD1-C9B7C0D862D3}" srcId="{938C60AC-E49A-45C5-9E30-6C0DD9C2F39D}" destId="{F71E564C-BB79-40FF-AC71-55964205E4C3}" srcOrd="0" destOrd="0" parTransId="{5E383A3E-82A2-4153-8AA2-8EDB49C15DC4}" sibTransId="{369E0D61-5B0A-4314-BA99-6DCA7DC6841C}"/>
    <dgm:cxn modelId="{2E07ABB3-A9D1-4B68-B46E-8C486C74D382}" srcId="{938C60AC-E49A-45C5-9E30-6C0DD9C2F39D}" destId="{09F6C62F-2AE6-4DA8-8C79-D298E024C002}" srcOrd="1" destOrd="0" parTransId="{EE5CCFA7-A3C0-4ED4-BC59-5F76D9F07ACF}" sibTransId="{96859DC9-A28D-4A1E-BEE4-F3A2106B6F74}"/>
    <dgm:cxn modelId="{9E9512B8-86F5-4A49-A869-F21D97C7D771}" srcId="{938C60AC-E49A-45C5-9E30-6C0DD9C2F39D}" destId="{231A7386-D04C-40C2-B04D-506866FDB638}" srcOrd="3" destOrd="0" parTransId="{CE2F5878-FFF3-4E65-B335-FFB3B9D9A2B8}" sibTransId="{572F80A2-D8F8-4B3E-8F0C-C03C1E16178E}"/>
    <dgm:cxn modelId="{AE6C7EEE-3910-4DF3-AACB-0CAF29BEF139}" type="presOf" srcId="{938C60AC-E49A-45C5-9E30-6C0DD9C2F39D}" destId="{EC77497A-A425-418D-B5B8-53576C5EDD12}" srcOrd="0" destOrd="0" presId="urn:microsoft.com/office/officeart/2018/2/layout/IconVerticalSolidList"/>
    <dgm:cxn modelId="{C381F66D-D245-4AB9-96DE-0F588AAB9F1E}" type="presParOf" srcId="{EC77497A-A425-418D-B5B8-53576C5EDD12}" destId="{A50BEFC0-0C7C-4665-8607-FD86A2EBB3D4}" srcOrd="0" destOrd="0" presId="urn:microsoft.com/office/officeart/2018/2/layout/IconVerticalSolidList"/>
    <dgm:cxn modelId="{A10B03D4-A319-4558-BDAF-28853A215ED4}" type="presParOf" srcId="{A50BEFC0-0C7C-4665-8607-FD86A2EBB3D4}" destId="{154B78D4-1E00-43F6-BB3E-7D468F7AA09F}" srcOrd="0" destOrd="0" presId="urn:microsoft.com/office/officeart/2018/2/layout/IconVerticalSolidList"/>
    <dgm:cxn modelId="{1284A107-A4DB-42B7-875F-FACF61428BCD}" type="presParOf" srcId="{A50BEFC0-0C7C-4665-8607-FD86A2EBB3D4}" destId="{B8EDB0BA-8694-46DD-8B3C-210BAAA1FA35}" srcOrd="1" destOrd="0" presId="urn:microsoft.com/office/officeart/2018/2/layout/IconVerticalSolidList"/>
    <dgm:cxn modelId="{67B56374-DDC3-474A-8A0A-F874850FE533}" type="presParOf" srcId="{A50BEFC0-0C7C-4665-8607-FD86A2EBB3D4}" destId="{3FAAFC85-E9E5-46DC-B16D-69607884F3F2}" srcOrd="2" destOrd="0" presId="urn:microsoft.com/office/officeart/2018/2/layout/IconVerticalSolidList"/>
    <dgm:cxn modelId="{16728406-25C6-4527-B23F-B81AB7834843}" type="presParOf" srcId="{A50BEFC0-0C7C-4665-8607-FD86A2EBB3D4}" destId="{9440F493-454C-443A-BCA2-A1776F1953D2}" srcOrd="3" destOrd="0" presId="urn:microsoft.com/office/officeart/2018/2/layout/IconVerticalSolidList"/>
    <dgm:cxn modelId="{91C7F4B6-75BE-468D-947B-458230068519}" type="presParOf" srcId="{EC77497A-A425-418D-B5B8-53576C5EDD12}" destId="{4C82377E-2E9D-485D-8D95-BEE8BB78F561}" srcOrd="1" destOrd="0" presId="urn:microsoft.com/office/officeart/2018/2/layout/IconVerticalSolidList"/>
    <dgm:cxn modelId="{FF88BF69-452C-49CF-BC35-B27B0200A9FD}" type="presParOf" srcId="{EC77497A-A425-418D-B5B8-53576C5EDD12}" destId="{A6CF3EC4-B152-4695-8CBB-0A8E2FF9626F}" srcOrd="2" destOrd="0" presId="urn:microsoft.com/office/officeart/2018/2/layout/IconVerticalSolidList"/>
    <dgm:cxn modelId="{E471A07A-6610-4861-80B0-CBDCA398F3BB}" type="presParOf" srcId="{A6CF3EC4-B152-4695-8CBB-0A8E2FF9626F}" destId="{FE880A64-EB44-4886-A869-BBEEE310B289}" srcOrd="0" destOrd="0" presId="urn:microsoft.com/office/officeart/2018/2/layout/IconVerticalSolidList"/>
    <dgm:cxn modelId="{43466268-1309-4D0B-B5DE-529A3F28CCD3}" type="presParOf" srcId="{A6CF3EC4-B152-4695-8CBB-0A8E2FF9626F}" destId="{DC9BA241-5DFB-40D9-8E66-9690FA4BA61A}" srcOrd="1" destOrd="0" presId="urn:microsoft.com/office/officeart/2018/2/layout/IconVerticalSolidList"/>
    <dgm:cxn modelId="{B3E88493-1020-4890-9AAC-E03217054CF7}" type="presParOf" srcId="{A6CF3EC4-B152-4695-8CBB-0A8E2FF9626F}" destId="{4A5824CE-A8AF-4BEC-9FDE-3372829328DB}" srcOrd="2" destOrd="0" presId="urn:microsoft.com/office/officeart/2018/2/layout/IconVerticalSolidList"/>
    <dgm:cxn modelId="{F12934B3-7136-4C9A-B906-F1C18D1B8974}" type="presParOf" srcId="{A6CF3EC4-B152-4695-8CBB-0A8E2FF9626F}" destId="{BEC2A081-892B-49DD-B15B-FA2159AFC289}" srcOrd="3" destOrd="0" presId="urn:microsoft.com/office/officeart/2018/2/layout/IconVerticalSolidList"/>
    <dgm:cxn modelId="{80D73D35-D407-4024-AF2B-FC45680AEC31}" type="presParOf" srcId="{EC77497A-A425-418D-B5B8-53576C5EDD12}" destId="{E7E07C32-14E1-46EC-B0ED-328182E6BEF0}" srcOrd="3" destOrd="0" presId="urn:microsoft.com/office/officeart/2018/2/layout/IconVerticalSolidList"/>
    <dgm:cxn modelId="{059B2E73-2D44-4287-A705-ACD6FC1C1BF1}" type="presParOf" srcId="{EC77497A-A425-418D-B5B8-53576C5EDD12}" destId="{6ACFC73F-9A8F-458A-B2F1-2B06BD024F07}" srcOrd="4" destOrd="0" presId="urn:microsoft.com/office/officeart/2018/2/layout/IconVerticalSolidList"/>
    <dgm:cxn modelId="{02F3BDFA-F74C-41C6-9727-BB5984882E44}" type="presParOf" srcId="{6ACFC73F-9A8F-458A-B2F1-2B06BD024F07}" destId="{9642E803-F6D7-47B4-8F70-D7F675F4794D}" srcOrd="0" destOrd="0" presId="urn:microsoft.com/office/officeart/2018/2/layout/IconVerticalSolidList"/>
    <dgm:cxn modelId="{B5EEE18E-9589-44C4-9F99-31FF46F48047}" type="presParOf" srcId="{6ACFC73F-9A8F-458A-B2F1-2B06BD024F07}" destId="{FA8AA4CC-928A-4E93-BD97-71E117D9E9C7}" srcOrd="1" destOrd="0" presId="urn:microsoft.com/office/officeart/2018/2/layout/IconVerticalSolidList"/>
    <dgm:cxn modelId="{565341B8-048A-40B4-9090-1469601F15F7}" type="presParOf" srcId="{6ACFC73F-9A8F-458A-B2F1-2B06BD024F07}" destId="{B1A80812-72D6-4207-9D2A-B3CE0AF97B1B}" srcOrd="2" destOrd="0" presId="urn:microsoft.com/office/officeart/2018/2/layout/IconVerticalSolidList"/>
    <dgm:cxn modelId="{F9F4B10C-6B73-4EE3-AF14-ED0A46FA3947}" type="presParOf" srcId="{6ACFC73F-9A8F-458A-B2F1-2B06BD024F07}" destId="{ED414F4A-011B-4CF6-9FDC-55E6CEE313EC}" srcOrd="3" destOrd="0" presId="urn:microsoft.com/office/officeart/2018/2/layout/IconVerticalSolidList"/>
    <dgm:cxn modelId="{6E89CFB2-DB33-4D03-B246-24FCB68AC123}" type="presParOf" srcId="{EC77497A-A425-418D-B5B8-53576C5EDD12}" destId="{D7B5DBE8-55D6-41AC-BB4B-5F669833BFF8}" srcOrd="5" destOrd="0" presId="urn:microsoft.com/office/officeart/2018/2/layout/IconVerticalSolidList"/>
    <dgm:cxn modelId="{D4BCC656-2032-4AC3-AAAD-A86585E304A4}" type="presParOf" srcId="{EC77497A-A425-418D-B5B8-53576C5EDD12}" destId="{922768CC-773A-444D-8D47-8609DB7C3B33}" srcOrd="6" destOrd="0" presId="urn:microsoft.com/office/officeart/2018/2/layout/IconVerticalSolidList"/>
    <dgm:cxn modelId="{011065C4-BC95-480B-BCF6-83118843CD43}" type="presParOf" srcId="{922768CC-773A-444D-8D47-8609DB7C3B33}" destId="{6773F167-B095-4F38-937E-3F73E18DC0E4}" srcOrd="0" destOrd="0" presId="urn:microsoft.com/office/officeart/2018/2/layout/IconVerticalSolidList"/>
    <dgm:cxn modelId="{BF17D5D7-5011-42F0-A18E-CA75E10DBE77}" type="presParOf" srcId="{922768CC-773A-444D-8D47-8609DB7C3B33}" destId="{F11A5E50-F107-4186-A913-FDA0A7D3FD2A}" srcOrd="1" destOrd="0" presId="urn:microsoft.com/office/officeart/2018/2/layout/IconVerticalSolidList"/>
    <dgm:cxn modelId="{F8935A5E-154F-4CF8-A0A9-99EE0F351EAD}" type="presParOf" srcId="{922768CC-773A-444D-8D47-8609DB7C3B33}" destId="{3E896A3D-D928-49AB-A587-CA9DC677DBF6}" srcOrd="2" destOrd="0" presId="urn:microsoft.com/office/officeart/2018/2/layout/IconVerticalSolidList"/>
    <dgm:cxn modelId="{04319110-896E-4329-A037-2F9B9A8410A0}" type="presParOf" srcId="{922768CC-773A-444D-8D47-8609DB7C3B33}" destId="{F47F4B7A-6988-402C-A0E1-BFDF851084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DD8E16-3689-4645-9801-7D894306D052}" type="doc">
      <dgm:prSet loTypeId="urn:microsoft.com/office/officeart/2005/8/layout/radial5" loCatId="cycle" qsTypeId="urn:microsoft.com/office/officeart/2005/8/quickstyle/simple4" qsCatId="simple" csTypeId="urn:microsoft.com/office/officeart/2005/8/colors/accent2_2" csCatId="accent2" phldr="1"/>
      <dgm:spPr/>
      <dgm:t>
        <a:bodyPr/>
        <a:lstStyle/>
        <a:p>
          <a:endParaRPr lang="en-GB"/>
        </a:p>
      </dgm:t>
    </dgm:pt>
    <dgm:pt modelId="{1827D0A5-234E-4B84-AC4A-D269FF9AA655}">
      <dgm:prSet phldrT="[Text]"/>
      <dgm:spPr>
        <a:ln>
          <a:solidFill>
            <a:schemeClr val="tx1"/>
          </a:solidFill>
        </a:ln>
      </dgm:spPr>
      <dgm:t>
        <a:bodyPr/>
        <a:lstStyle/>
        <a:p>
          <a:r>
            <a:rPr lang="en-GB" dirty="0">
              <a:latin typeface="Arial Rounded MT Bold" panose="020F0704030504030204" pitchFamily="34" charset="0"/>
            </a:rPr>
            <a:t>How can I keep myself safe when crossing the road?</a:t>
          </a:r>
          <a:endParaRPr lang="en-GB" dirty="0"/>
        </a:p>
      </dgm:t>
    </dgm:pt>
    <dgm:pt modelId="{453E5805-E2AC-4714-95D3-3DC395844BA7}" type="parTrans" cxnId="{1003B816-447A-493E-9B9B-448715864552}">
      <dgm:prSet/>
      <dgm:spPr/>
      <dgm:t>
        <a:bodyPr/>
        <a:lstStyle/>
        <a:p>
          <a:endParaRPr lang="en-GB"/>
        </a:p>
      </dgm:t>
    </dgm:pt>
    <dgm:pt modelId="{F08422A7-EC07-46B4-97F2-3508B22381B2}" type="sibTrans" cxnId="{1003B816-447A-493E-9B9B-448715864552}">
      <dgm:prSet/>
      <dgm:spPr/>
      <dgm:t>
        <a:bodyPr/>
        <a:lstStyle/>
        <a:p>
          <a:endParaRPr lang="en-GB"/>
        </a:p>
      </dgm:t>
    </dgm:pt>
    <dgm:pt modelId="{92991BA4-9F96-4620-9393-B6B781BA0C77}">
      <dgm:prSet phldrT="[Text]"/>
      <dgm:spPr>
        <a:ln>
          <a:solidFill>
            <a:schemeClr val="tx1"/>
          </a:solidFill>
        </a:ln>
      </dgm:spPr>
      <dgm:t>
        <a:bodyPr/>
        <a:lstStyle/>
        <a:p>
          <a:r>
            <a:rPr lang="en-GB" b="1" dirty="0"/>
            <a:t>Use the Green Cross Code</a:t>
          </a:r>
          <a:endParaRPr lang="en-GB" dirty="0"/>
        </a:p>
      </dgm:t>
    </dgm:pt>
    <dgm:pt modelId="{11FBA2D2-5FBE-4AD8-86C5-73F3091A0C30}" type="parTrans" cxnId="{561AAE83-4A3E-4F70-AC02-E06788DCEE64}">
      <dgm:prSet/>
      <dgm:spPr/>
      <dgm:t>
        <a:bodyPr/>
        <a:lstStyle/>
        <a:p>
          <a:endParaRPr lang="en-GB"/>
        </a:p>
      </dgm:t>
    </dgm:pt>
    <dgm:pt modelId="{B2AA06D8-E370-4114-8705-C6234976932D}" type="sibTrans" cxnId="{561AAE83-4A3E-4F70-AC02-E06788DCEE64}">
      <dgm:prSet/>
      <dgm:spPr/>
      <dgm:t>
        <a:bodyPr/>
        <a:lstStyle/>
        <a:p>
          <a:endParaRPr lang="en-GB"/>
        </a:p>
      </dgm:t>
    </dgm:pt>
    <dgm:pt modelId="{9FE1B1BF-C994-4133-B494-63FE94CD8F66}">
      <dgm:prSet phldrT="[Text]"/>
      <dgm:spPr>
        <a:ln>
          <a:solidFill>
            <a:schemeClr val="tx1"/>
          </a:solidFill>
        </a:ln>
      </dgm:spPr>
      <dgm:t>
        <a:bodyPr/>
        <a:lstStyle/>
        <a:p>
          <a:r>
            <a:rPr lang="en-GB" b="1" dirty="0"/>
            <a:t>Put phones &amp; headphones away while crossing</a:t>
          </a:r>
          <a:endParaRPr lang="en-GB" dirty="0"/>
        </a:p>
      </dgm:t>
    </dgm:pt>
    <dgm:pt modelId="{02098536-2860-45CE-B104-57109423E720}" type="parTrans" cxnId="{3E2CD235-D788-4EA6-8D3D-E4C00A561228}">
      <dgm:prSet/>
      <dgm:spPr/>
      <dgm:t>
        <a:bodyPr/>
        <a:lstStyle/>
        <a:p>
          <a:endParaRPr lang="en-GB"/>
        </a:p>
      </dgm:t>
    </dgm:pt>
    <dgm:pt modelId="{FA2AB553-494D-4682-A235-015481321FF1}" type="sibTrans" cxnId="{3E2CD235-D788-4EA6-8D3D-E4C00A561228}">
      <dgm:prSet/>
      <dgm:spPr/>
      <dgm:t>
        <a:bodyPr/>
        <a:lstStyle/>
        <a:p>
          <a:endParaRPr lang="en-GB"/>
        </a:p>
      </dgm:t>
    </dgm:pt>
    <dgm:pt modelId="{3E373FDF-1F7B-4228-A357-D51810B336B2}">
      <dgm:prSet phldrT="[Text]"/>
      <dgm:spPr>
        <a:ln>
          <a:solidFill>
            <a:schemeClr val="tx1"/>
          </a:solidFill>
        </a:ln>
      </dgm:spPr>
      <dgm:t>
        <a:bodyPr/>
        <a:lstStyle/>
        <a:p>
          <a:r>
            <a:rPr lang="en-GB" b="1"/>
            <a:t>Don’t take risks &amp; Don’t rush</a:t>
          </a:r>
          <a:endParaRPr lang="en-GB" dirty="0"/>
        </a:p>
      </dgm:t>
    </dgm:pt>
    <dgm:pt modelId="{7A3BCABD-9170-4A30-934F-D55E30F3D416}" type="parTrans" cxnId="{BF86A7A7-397F-43B0-88C4-ABC068892003}">
      <dgm:prSet/>
      <dgm:spPr/>
      <dgm:t>
        <a:bodyPr/>
        <a:lstStyle/>
        <a:p>
          <a:endParaRPr lang="en-GB"/>
        </a:p>
      </dgm:t>
    </dgm:pt>
    <dgm:pt modelId="{72A3AD0B-9F9D-40C4-BFCC-8E480F3F9DB4}" type="sibTrans" cxnId="{BF86A7A7-397F-43B0-88C4-ABC068892003}">
      <dgm:prSet/>
      <dgm:spPr/>
      <dgm:t>
        <a:bodyPr/>
        <a:lstStyle/>
        <a:p>
          <a:endParaRPr lang="en-GB"/>
        </a:p>
      </dgm:t>
    </dgm:pt>
    <dgm:pt modelId="{6AA8AF53-57ED-44BF-988E-764E4E22506D}">
      <dgm:prSet phldrT="[Text]"/>
      <dgm:spPr>
        <a:ln>
          <a:solidFill>
            <a:schemeClr val="tx1"/>
          </a:solidFill>
        </a:ln>
      </dgm:spPr>
      <dgm:t>
        <a:bodyPr/>
        <a:lstStyle/>
        <a:p>
          <a:r>
            <a:rPr lang="en-GB" b="1" dirty="0"/>
            <a:t>Think for yourself – don’t just follow the crowd</a:t>
          </a:r>
          <a:endParaRPr lang="en-GB" dirty="0"/>
        </a:p>
      </dgm:t>
    </dgm:pt>
    <dgm:pt modelId="{CB2BE982-1F93-4B63-BFE4-1351484981AC}" type="parTrans" cxnId="{64BC4F5A-7A9A-4D96-BB9D-0CD448B7FA31}">
      <dgm:prSet/>
      <dgm:spPr/>
      <dgm:t>
        <a:bodyPr/>
        <a:lstStyle/>
        <a:p>
          <a:endParaRPr lang="en-GB"/>
        </a:p>
      </dgm:t>
    </dgm:pt>
    <dgm:pt modelId="{9997A652-A223-488E-A2D7-46C2C4D044B2}" type="sibTrans" cxnId="{64BC4F5A-7A9A-4D96-BB9D-0CD448B7FA31}">
      <dgm:prSet/>
      <dgm:spPr/>
      <dgm:t>
        <a:bodyPr/>
        <a:lstStyle/>
        <a:p>
          <a:endParaRPr lang="en-GB"/>
        </a:p>
      </dgm:t>
    </dgm:pt>
    <dgm:pt modelId="{505F9221-7E39-417F-9CE0-D2DC1ECA77FF}">
      <dgm:prSet/>
      <dgm:spPr/>
      <dgm:t>
        <a:bodyPr/>
        <a:lstStyle/>
        <a:p>
          <a:endParaRPr lang="en-GB" dirty="0">
            <a:latin typeface="Arial Rounded MT Bold" panose="020F0704030504030204" pitchFamily="34" charset="0"/>
          </a:endParaRPr>
        </a:p>
      </dgm:t>
    </dgm:pt>
    <dgm:pt modelId="{DD327130-A143-4538-9F62-74D4A12F0D8D}" type="parTrans" cxnId="{32C125E9-F568-48BE-8E46-D3B1B4DCA36E}">
      <dgm:prSet/>
      <dgm:spPr/>
      <dgm:t>
        <a:bodyPr/>
        <a:lstStyle/>
        <a:p>
          <a:endParaRPr lang="en-GB"/>
        </a:p>
      </dgm:t>
    </dgm:pt>
    <dgm:pt modelId="{FC2DD958-6FCF-4FE9-9CD5-F244E03F5927}" type="sibTrans" cxnId="{32C125E9-F568-48BE-8E46-D3B1B4DCA36E}">
      <dgm:prSet/>
      <dgm:spPr/>
      <dgm:t>
        <a:bodyPr/>
        <a:lstStyle/>
        <a:p>
          <a:endParaRPr lang="en-GB"/>
        </a:p>
      </dgm:t>
    </dgm:pt>
    <dgm:pt modelId="{982A583D-D409-4E2A-A395-97612B54B6DF}">
      <dgm:prSet phldrT="[Text]"/>
      <dgm:spPr>
        <a:ln>
          <a:solidFill>
            <a:schemeClr val="tx1"/>
          </a:solidFill>
        </a:ln>
      </dgm:spPr>
      <dgm:t>
        <a:bodyPr/>
        <a:lstStyle/>
        <a:p>
          <a:r>
            <a:rPr lang="en-GB" b="1"/>
            <a:t>Be Bright Be Seen!</a:t>
          </a:r>
          <a:endParaRPr lang="en-GB" dirty="0"/>
        </a:p>
      </dgm:t>
    </dgm:pt>
    <dgm:pt modelId="{1FABA89D-5DBF-4947-B234-E452DE371470}" type="parTrans" cxnId="{DEFA1F9E-1DB5-4FDF-AB25-C18517DC81FD}">
      <dgm:prSet/>
      <dgm:spPr/>
      <dgm:t>
        <a:bodyPr/>
        <a:lstStyle/>
        <a:p>
          <a:endParaRPr lang="en-GB" dirty="0"/>
        </a:p>
      </dgm:t>
    </dgm:pt>
    <dgm:pt modelId="{620C0027-D6B7-46BA-84D2-4108CC277983}" type="sibTrans" cxnId="{DEFA1F9E-1DB5-4FDF-AB25-C18517DC81FD}">
      <dgm:prSet/>
      <dgm:spPr/>
      <dgm:t>
        <a:bodyPr/>
        <a:lstStyle/>
        <a:p>
          <a:endParaRPr lang="en-GB"/>
        </a:p>
      </dgm:t>
    </dgm:pt>
    <dgm:pt modelId="{BBAD628D-0072-40CE-A380-0DE2945DA8C9}">
      <dgm:prSet phldrT="[Text]"/>
      <dgm:spPr>
        <a:ln>
          <a:solidFill>
            <a:schemeClr val="tx1"/>
          </a:solidFill>
        </a:ln>
      </dgm:spPr>
      <dgm:t>
        <a:bodyPr/>
        <a:lstStyle/>
        <a:p>
          <a:r>
            <a:rPr lang="en-GB" b="1" dirty="0"/>
            <a:t>Plan your journey before hand</a:t>
          </a:r>
          <a:endParaRPr lang="en-GB" dirty="0"/>
        </a:p>
      </dgm:t>
    </dgm:pt>
    <dgm:pt modelId="{5FB30F91-15C1-451B-86B4-8F73B0194C5F}" type="parTrans" cxnId="{FD353FB0-0D6E-460F-86F1-041BD858F5B7}">
      <dgm:prSet/>
      <dgm:spPr/>
      <dgm:t>
        <a:bodyPr/>
        <a:lstStyle/>
        <a:p>
          <a:endParaRPr lang="en-GB"/>
        </a:p>
      </dgm:t>
    </dgm:pt>
    <dgm:pt modelId="{8E2E4861-420D-496F-B0BD-D53B8D46B47F}" type="sibTrans" cxnId="{FD353FB0-0D6E-460F-86F1-041BD858F5B7}">
      <dgm:prSet/>
      <dgm:spPr/>
      <dgm:t>
        <a:bodyPr/>
        <a:lstStyle/>
        <a:p>
          <a:endParaRPr lang="en-GB"/>
        </a:p>
      </dgm:t>
    </dgm:pt>
    <dgm:pt modelId="{3F023AB3-F5B7-4D3F-9E63-D791528EDB93}">
      <dgm:prSet phldrT="[Text]"/>
      <dgm:spPr>
        <a:ln>
          <a:solidFill>
            <a:schemeClr val="tx1"/>
          </a:solidFill>
        </a:ln>
      </dgm:spPr>
      <dgm:t>
        <a:bodyPr/>
        <a:lstStyle/>
        <a:p>
          <a:r>
            <a:rPr lang="en-GB" b="1" dirty="0"/>
            <a:t>Cross at a safer place</a:t>
          </a:r>
          <a:endParaRPr lang="en-GB" dirty="0"/>
        </a:p>
      </dgm:t>
    </dgm:pt>
    <dgm:pt modelId="{4B1BA80E-47E8-4902-B7A7-577CA3A713D5}" type="parTrans" cxnId="{D405394B-9091-4A4D-8042-5B892B511E0D}">
      <dgm:prSet/>
      <dgm:spPr/>
      <dgm:t>
        <a:bodyPr/>
        <a:lstStyle/>
        <a:p>
          <a:endParaRPr lang="en-GB"/>
        </a:p>
      </dgm:t>
    </dgm:pt>
    <dgm:pt modelId="{595EFAF0-9691-4FCA-8AB1-A90C6222D7DB}" type="sibTrans" cxnId="{D405394B-9091-4A4D-8042-5B892B511E0D}">
      <dgm:prSet/>
      <dgm:spPr/>
      <dgm:t>
        <a:bodyPr/>
        <a:lstStyle/>
        <a:p>
          <a:endParaRPr lang="en-GB"/>
        </a:p>
      </dgm:t>
    </dgm:pt>
    <dgm:pt modelId="{9B0F1B3F-DC63-4A38-AFB3-2F06621C8D74}">
      <dgm:prSet phldrT="[Text]"/>
      <dgm:spPr>
        <a:ln>
          <a:solidFill>
            <a:schemeClr val="tx1"/>
          </a:solidFill>
        </a:ln>
      </dgm:spPr>
      <dgm:t>
        <a:bodyPr/>
        <a:lstStyle/>
        <a:p>
          <a:r>
            <a:rPr lang="en-GB" b="1" dirty="0"/>
            <a:t>Don’t be distracted or distract others</a:t>
          </a:r>
          <a:endParaRPr lang="en-GB" dirty="0"/>
        </a:p>
      </dgm:t>
    </dgm:pt>
    <dgm:pt modelId="{A023FE1F-1380-4641-B5FD-E7974991B26B}" type="parTrans" cxnId="{DD0D8669-E8B7-460C-9515-F4CD8ECD42A4}">
      <dgm:prSet/>
      <dgm:spPr/>
      <dgm:t>
        <a:bodyPr/>
        <a:lstStyle/>
        <a:p>
          <a:endParaRPr lang="en-GB"/>
        </a:p>
      </dgm:t>
    </dgm:pt>
    <dgm:pt modelId="{1266A935-D1CC-497A-8FA9-E0065C3DFB4E}" type="sibTrans" cxnId="{DD0D8669-E8B7-460C-9515-F4CD8ECD42A4}">
      <dgm:prSet/>
      <dgm:spPr/>
      <dgm:t>
        <a:bodyPr/>
        <a:lstStyle/>
        <a:p>
          <a:endParaRPr lang="en-GB"/>
        </a:p>
      </dgm:t>
    </dgm:pt>
    <dgm:pt modelId="{55864D34-439E-4D16-A6FF-C708A3880EF2}" type="pres">
      <dgm:prSet presAssocID="{F9DD8E16-3689-4645-9801-7D894306D052}" presName="Name0" presStyleCnt="0">
        <dgm:presLayoutVars>
          <dgm:chMax val="1"/>
          <dgm:dir/>
          <dgm:animLvl val="ctr"/>
          <dgm:resizeHandles val="exact"/>
        </dgm:presLayoutVars>
      </dgm:prSet>
      <dgm:spPr/>
    </dgm:pt>
    <dgm:pt modelId="{E5CCC3F0-154D-4128-8F84-1C9D2FCB1469}" type="pres">
      <dgm:prSet presAssocID="{1827D0A5-234E-4B84-AC4A-D269FF9AA655}" presName="centerShape" presStyleLbl="node0" presStyleIdx="0" presStyleCnt="1" custScaleX="129657" custScaleY="128661"/>
      <dgm:spPr/>
    </dgm:pt>
    <dgm:pt modelId="{189057E4-3A1D-4DCE-97AD-A19DFB4DA154}" type="pres">
      <dgm:prSet presAssocID="{11FBA2D2-5FBE-4AD8-86C5-73F3091A0C30}" presName="parTrans" presStyleLbl="sibTrans2D1" presStyleIdx="0" presStyleCnt="8" custScaleX="155309"/>
      <dgm:spPr/>
    </dgm:pt>
    <dgm:pt modelId="{781D91D3-F445-4D89-845A-E7E73588D130}" type="pres">
      <dgm:prSet presAssocID="{11FBA2D2-5FBE-4AD8-86C5-73F3091A0C30}" presName="connectorText" presStyleLbl="sibTrans2D1" presStyleIdx="0" presStyleCnt="8"/>
      <dgm:spPr/>
    </dgm:pt>
    <dgm:pt modelId="{7EFAE31B-B358-41AD-A875-544FA992605A}" type="pres">
      <dgm:prSet presAssocID="{92991BA4-9F96-4620-9393-B6B781BA0C77}" presName="node" presStyleLbl="node1" presStyleIdx="0" presStyleCnt="8" custRadScaleRad="102232" custRadScaleInc="84">
        <dgm:presLayoutVars>
          <dgm:bulletEnabled val="1"/>
        </dgm:presLayoutVars>
      </dgm:prSet>
      <dgm:spPr>
        <a:prstGeom prst="flowChartAlternateProcess">
          <a:avLst/>
        </a:prstGeom>
      </dgm:spPr>
    </dgm:pt>
    <dgm:pt modelId="{4EF5F3C6-6918-413E-BFBB-F8D6F3EC052C}" type="pres">
      <dgm:prSet presAssocID="{02098536-2860-45CE-B104-57109423E720}" presName="parTrans" presStyleLbl="sibTrans2D1" presStyleIdx="1" presStyleCnt="8"/>
      <dgm:spPr/>
    </dgm:pt>
    <dgm:pt modelId="{54D7A260-1468-4865-8C8F-2CA732B52137}" type="pres">
      <dgm:prSet presAssocID="{02098536-2860-45CE-B104-57109423E720}" presName="connectorText" presStyleLbl="sibTrans2D1" presStyleIdx="1" presStyleCnt="8"/>
      <dgm:spPr/>
    </dgm:pt>
    <dgm:pt modelId="{4ED8F407-3B62-4172-886C-240939F6B495}" type="pres">
      <dgm:prSet presAssocID="{9FE1B1BF-C994-4133-B494-63FE94CD8F66}" presName="node" presStyleLbl="node1" presStyleIdx="1" presStyleCnt="8" custRadScaleRad="140776" custRadScaleInc="28204">
        <dgm:presLayoutVars>
          <dgm:bulletEnabled val="1"/>
        </dgm:presLayoutVars>
      </dgm:prSet>
      <dgm:spPr>
        <a:prstGeom prst="flowChartAlternateProcess">
          <a:avLst/>
        </a:prstGeom>
      </dgm:spPr>
    </dgm:pt>
    <dgm:pt modelId="{37226E57-D8B0-4A50-98EC-7C5398393433}" type="pres">
      <dgm:prSet presAssocID="{7A3BCABD-9170-4A30-934F-D55E30F3D416}" presName="parTrans" presStyleLbl="sibTrans2D1" presStyleIdx="2" presStyleCnt="8"/>
      <dgm:spPr/>
    </dgm:pt>
    <dgm:pt modelId="{325CA8E1-90B3-4959-AC44-866E38E808EA}" type="pres">
      <dgm:prSet presAssocID="{7A3BCABD-9170-4A30-934F-D55E30F3D416}" presName="connectorText" presStyleLbl="sibTrans2D1" presStyleIdx="2" presStyleCnt="8"/>
      <dgm:spPr/>
    </dgm:pt>
    <dgm:pt modelId="{8117E8DD-C2AA-489F-A856-0B3157283C9C}" type="pres">
      <dgm:prSet presAssocID="{3E373FDF-1F7B-4228-A357-D51810B336B2}" presName="node" presStyleLbl="node1" presStyleIdx="2" presStyleCnt="8" custRadScaleRad="134455" custRadScaleInc="3037">
        <dgm:presLayoutVars>
          <dgm:bulletEnabled val="1"/>
        </dgm:presLayoutVars>
      </dgm:prSet>
      <dgm:spPr>
        <a:prstGeom prst="flowChartAlternateProcess">
          <a:avLst/>
        </a:prstGeom>
      </dgm:spPr>
    </dgm:pt>
    <dgm:pt modelId="{C9980AE2-D539-4D6F-85F5-F02C366C2219}" type="pres">
      <dgm:prSet presAssocID="{CB2BE982-1F93-4B63-BFE4-1351484981AC}" presName="parTrans" presStyleLbl="sibTrans2D1" presStyleIdx="3" presStyleCnt="8"/>
      <dgm:spPr/>
    </dgm:pt>
    <dgm:pt modelId="{9EA1B9C5-39F2-44AF-9BDE-8BBBBFCBCE44}" type="pres">
      <dgm:prSet presAssocID="{CB2BE982-1F93-4B63-BFE4-1351484981AC}" presName="connectorText" presStyleLbl="sibTrans2D1" presStyleIdx="3" presStyleCnt="8"/>
      <dgm:spPr/>
    </dgm:pt>
    <dgm:pt modelId="{5C2CF801-58C3-4535-BF8B-5C2BD193CDF1}" type="pres">
      <dgm:prSet presAssocID="{6AA8AF53-57ED-44BF-988E-764E4E22506D}" presName="node" presStyleLbl="node1" presStyleIdx="3" presStyleCnt="8" custRadScaleRad="143379" custRadScaleInc="-41153">
        <dgm:presLayoutVars>
          <dgm:bulletEnabled val="1"/>
        </dgm:presLayoutVars>
      </dgm:prSet>
      <dgm:spPr>
        <a:prstGeom prst="flowChartAlternateProcess">
          <a:avLst/>
        </a:prstGeom>
      </dgm:spPr>
    </dgm:pt>
    <dgm:pt modelId="{05A260FF-D149-4CD2-A068-61B1E2E83CC9}" type="pres">
      <dgm:prSet presAssocID="{1FABA89D-5DBF-4947-B234-E452DE371470}" presName="parTrans" presStyleLbl="sibTrans2D1" presStyleIdx="4" presStyleCnt="8" custScaleX="162108"/>
      <dgm:spPr/>
    </dgm:pt>
    <dgm:pt modelId="{483B01A8-F4D5-43EE-8F5A-97C02BEFAFD4}" type="pres">
      <dgm:prSet presAssocID="{1FABA89D-5DBF-4947-B234-E452DE371470}" presName="connectorText" presStyleLbl="sibTrans2D1" presStyleIdx="4" presStyleCnt="8"/>
      <dgm:spPr/>
    </dgm:pt>
    <dgm:pt modelId="{74FEA75C-A8AC-484F-9D55-50D8FB15EFE6}" type="pres">
      <dgm:prSet presAssocID="{982A583D-D409-4E2A-A395-97612B54B6DF}" presName="node" presStyleLbl="node1" presStyleIdx="4" presStyleCnt="8">
        <dgm:presLayoutVars>
          <dgm:bulletEnabled val="1"/>
        </dgm:presLayoutVars>
      </dgm:prSet>
      <dgm:spPr>
        <a:prstGeom prst="flowChartAlternateProcess">
          <a:avLst/>
        </a:prstGeom>
      </dgm:spPr>
    </dgm:pt>
    <dgm:pt modelId="{3DAF37D3-8374-49E2-AE28-765958141625}" type="pres">
      <dgm:prSet presAssocID="{5FB30F91-15C1-451B-86B4-8F73B0194C5F}" presName="parTrans" presStyleLbl="sibTrans2D1" presStyleIdx="5" presStyleCnt="8"/>
      <dgm:spPr/>
    </dgm:pt>
    <dgm:pt modelId="{F38FE02D-1525-4664-96D0-24D2477CBD52}" type="pres">
      <dgm:prSet presAssocID="{5FB30F91-15C1-451B-86B4-8F73B0194C5F}" presName="connectorText" presStyleLbl="sibTrans2D1" presStyleIdx="5" presStyleCnt="8"/>
      <dgm:spPr/>
    </dgm:pt>
    <dgm:pt modelId="{5FFD0AC7-9EC7-4D77-A5A7-BFEBF2F4FB20}" type="pres">
      <dgm:prSet presAssocID="{BBAD628D-0072-40CE-A380-0DE2945DA8C9}" presName="node" presStyleLbl="node1" presStyleIdx="5" presStyleCnt="8" custRadScaleRad="131667" custRadScaleInc="41257">
        <dgm:presLayoutVars>
          <dgm:bulletEnabled val="1"/>
        </dgm:presLayoutVars>
      </dgm:prSet>
      <dgm:spPr>
        <a:prstGeom prst="roundRect">
          <a:avLst/>
        </a:prstGeom>
      </dgm:spPr>
    </dgm:pt>
    <dgm:pt modelId="{A9E1DE66-0613-4ADD-A1D6-FF4712277927}" type="pres">
      <dgm:prSet presAssocID="{4B1BA80E-47E8-4902-B7A7-577CA3A713D5}" presName="parTrans" presStyleLbl="sibTrans2D1" presStyleIdx="6" presStyleCnt="8"/>
      <dgm:spPr/>
    </dgm:pt>
    <dgm:pt modelId="{1C31C4B4-2A0A-47E8-A8E9-3B85EA755CBC}" type="pres">
      <dgm:prSet presAssocID="{4B1BA80E-47E8-4902-B7A7-577CA3A713D5}" presName="connectorText" presStyleLbl="sibTrans2D1" presStyleIdx="6" presStyleCnt="8"/>
      <dgm:spPr/>
    </dgm:pt>
    <dgm:pt modelId="{449735B5-5F23-4A85-8572-14433FA73B5F}" type="pres">
      <dgm:prSet presAssocID="{3F023AB3-F5B7-4D3F-9E63-D791528EDB93}" presName="node" presStyleLbl="node1" presStyleIdx="6" presStyleCnt="8" custRadScaleRad="144739" custRadScaleInc="1480">
        <dgm:presLayoutVars>
          <dgm:bulletEnabled val="1"/>
        </dgm:presLayoutVars>
      </dgm:prSet>
      <dgm:spPr>
        <a:prstGeom prst="roundRect">
          <a:avLst/>
        </a:prstGeom>
      </dgm:spPr>
    </dgm:pt>
    <dgm:pt modelId="{35E83BA8-D401-438C-9C11-F26DAB1F5A33}" type="pres">
      <dgm:prSet presAssocID="{A023FE1F-1380-4641-B5FD-E7974991B26B}" presName="parTrans" presStyleLbl="sibTrans2D1" presStyleIdx="7" presStyleCnt="8"/>
      <dgm:spPr/>
    </dgm:pt>
    <dgm:pt modelId="{B6DAB33B-D339-49E6-A77F-B7FA717EFF59}" type="pres">
      <dgm:prSet presAssocID="{A023FE1F-1380-4641-B5FD-E7974991B26B}" presName="connectorText" presStyleLbl="sibTrans2D1" presStyleIdx="7" presStyleCnt="8"/>
      <dgm:spPr/>
    </dgm:pt>
    <dgm:pt modelId="{3306E419-BC3F-446F-9AB8-AB17F1DB51DD}" type="pres">
      <dgm:prSet presAssocID="{9B0F1B3F-DC63-4A38-AFB3-2F06621C8D74}" presName="node" presStyleLbl="node1" presStyleIdx="7" presStyleCnt="8" custRadScaleRad="142861" custRadScaleInc="-31788">
        <dgm:presLayoutVars>
          <dgm:bulletEnabled val="1"/>
        </dgm:presLayoutVars>
      </dgm:prSet>
      <dgm:spPr>
        <a:prstGeom prst="flowChartAlternateProcess">
          <a:avLst/>
        </a:prstGeom>
      </dgm:spPr>
    </dgm:pt>
  </dgm:ptLst>
  <dgm:cxnLst>
    <dgm:cxn modelId="{40189B04-6A50-46B3-AF92-96D51042BE3B}" type="presOf" srcId="{F9DD8E16-3689-4645-9801-7D894306D052}" destId="{55864D34-439E-4D16-A6FF-C708A3880EF2}" srcOrd="0" destOrd="0" presId="urn:microsoft.com/office/officeart/2005/8/layout/radial5"/>
    <dgm:cxn modelId="{265ADD07-826F-49E0-AD56-3ADC4CDC61D8}" type="presOf" srcId="{6AA8AF53-57ED-44BF-988E-764E4E22506D}" destId="{5C2CF801-58C3-4535-BF8B-5C2BD193CDF1}" srcOrd="0" destOrd="0" presId="urn:microsoft.com/office/officeart/2005/8/layout/radial5"/>
    <dgm:cxn modelId="{1003B816-447A-493E-9B9B-448715864552}" srcId="{F9DD8E16-3689-4645-9801-7D894306D052}" destId="{1827D0A5-234E-4B84-AC4A-D269FF9AA655}" srcOrd="0" destOrd="0" parTransId="{453E5805-E2AC-4714-95D3-3DC395844BA7}" sibTransId="{F08422A7-EC07-46B4-97F2-3508B22381B2}"/>
    <dgm:cxn modelId="{9FD9A11A-0A4F-4240-835F-C914533E6EA9}" type="presOf" srcId="{11FBA2D2-5FBE-4AD8-86C5-73F3091A0C30}" destId="{189057E4-3A1D-4DCE-97AD-A19DFB4DA154}" srcOrd="0" destOrd="0" presId="urn:microsoft.com/office/officeart/2005/8/layout/radial5"/>
    <dgm:cxn modelId="{07E71F1D-5DCD-43B9-91E7-292425936E81}" type="presOf" srcId="{1FABA89D-5DBF-4947-B234-E452DE371470}" destId="{05A260FF-D149-4CD2-A068-61B1E2E83CC9}" srcOrd="0" destOrd="0" presId="urn:microsoft.com/office/officeart/2005/8/layout/radial5"/>
    <dgm:cxn modelId="{0766AB21-B46B-495E-B097-4883E276C3F7}" type="presOf" srcId="{A023FE1F-1380-4641-B5FD-E7974991B26B}" destId="{B6DAB33B-D339-49E6-A77F-B7FA717EFF59}" srcOrd="1" destOrd="0" presId="urn:microsoft.com/office/officeart/2005/8/layout/radial5"/>
    <dgm:cxn modelId="{6F7E0324-2054-45E2-AB18-D600D24CBA58}" type="presOf" srcId="{5FB30F91-15C1-451B-86B4-8F73B0194C5F}" destId="{F38FE02D-1525-4664-96D0-24D2477CBD52}" srcOrd="1" destOrd="0" presId="urn:microsoft.com/office/officeart/2005/8/layout/radial5"/>
    <dgm:cxn modelId="{D079992E-2C20-48F0-95D7-2E9B41863774}" type="presOf" srcId="{02098536-2860-45CE-B104-57109423E720}" destId="{4EF5F3C6-6918-413E-BFBB-F8D6F3EC052C}" srcOrd="0" destOrd="0" presId="urn:microsoft.com/office/officeart/2005/8/layout/radial5"/>
    <dgm:cxn modelId="{3E2CD235-D788-4EA6-8D3D-E4C00A561228}" srcId="{1827D0A5-234E-4B84-AC4A-D269FF9AA655}" destId="{9FE1B1BF-C994-4133-B494-63FE94CD8F66}" srcOrd="1" destOrd="0" parTransId="{02098536-2860-45CE-B104-57109423E720}" sibTransId="{FA2AB553-494D-4682-A235-015481321FF1}"/>
    <dgm:cxn modelId="{5181A568-14B5-492B-9BD0-C1DFFAE0050C}" type="presOf" srcId="{CB2BE982-1F93-4B63-BFE4-1351484981AC}" destId="{9EA1B9C5-39F2-44AF-9BDE-8BBBBFCBCE44}" srcOrd="1" destOrd="0" presId="urn:microsoft.com/office/officeart/2005/8/layout/radial5"/>
    <dgm:cxn modelId="{DD0D8669-E8B7-460C-9515-F4CD8ECD42A4}" srcId="{1827D0A5-234E-4B84-AC4A-D269FF9AA655}" destId="{9B0F1B3F-DC63-4A38-AFB3-2F06621C8D74}" srcOrd="7" destOrd="0" parTransId="{A023FE1F-1380-4641-B5FD-E7974991B26B}" sibTransId="{1266A935-D1CC-497A-8FA9-E0065C3DFB4E}"/>
    <dgm:cxn modelId="{D405394B-9091-4A4D-8042-5B892B511E0D}" srcId="{1827D0A5-234E-4B84-AC4A-D269FF9AA655}" destId="{3F023AB3-F5B7-4D3F-9E63-D791528EDB93}" srcOrd="6" destOrd="0" parTransId="{4B1BA80E-47E8-4902-B7A7-577CA3A713D5}" sibTransId="{595EFAF0-9691-4FCA-8AB1-A90C6222D7DB}"/>
    <dgm:cxn modelId="{F4DAC06C-7301-4732-8B32-897CE5DDDB12}" type="presOf" srcId="{11FBA2D2-5FBE-4AD8-86C5-73F3091A0C30}" destId="{781D91D3-F445-4D89-845A-E7E73588D130}" srcOrd="1" destOrd="0" presId="urn:microsoft.com/office/officeart/2005/8/layout/radial5"/>
    <dgm:cxn modelId="{2CC17571-F2E3-4621-8F9D-C16A61278327}" type="presOf" srcId="{3E373FDF-1F7B-4228-A357-D51810B336B2}" destId="{8117E8DD-C2AA-489F-A856-0B3157283C9C}" srcOrd="0" destOrd="0" presId="urn:microsoft.com/office/officeart/2005/8/layout/radial5"/>
    <dgm:cxn modelId="{1C280A52-7F04-4129-B6FC-02D03BF34E60}" type="presOf" srcId="{CB2BE982-1F93-4B63-BFE4-1351484981AC}" destId="{C9980AE2-D539-4D6F-85F5-F02C366C2219}" srcOrd="0" destOrd="0" presId="urn:microsoft.com/office/officeart/2005/8/layout/radial5"/>
    <dgm:cxn modelId="{E6DBAB57-D68C-496D-A434-2E3B3F9642F2}" type="presOf" srcId="{7A3BCABD-9170-4A30-934F-D55E30F3D416}" destId="{37226E57-D8B0-4A50-98EC-7C5398393433}" srcOrd="0" destOrd="0" presId="urn:microsoft.com/office/officeart/2005/8/layout/radial5"/>
    <dgm:cxn modelId="{64BC4F5A-7A9A-4D96-BB9D-0CD448B7FA31}" srcId="{1827D0A5-234E-4B84-AC4A-D269FF9AA655}" destId="{6AA8AF53-57ED-44BF-988E-764E4E22506D}" srcOrd="3" destOrd="0" parTransId="{CB2BE982-1F93-4B63-BFE4-1351484981AC}" sibTransId="{9997A652-A223-488E-A2D7-46C2C4D044B2}"/>
    <dgm:cxn modelId="{561AAE83-4A3E-4F70-AC02-E06788DCEE64}" srcId="{1827D0A5-234E-4B84-AC4A-D269FF9AA655}" destId="{92991BA4-9F96-4620-9393-B6B781BA0C77}" srcOrd="0" destOrd="0" parTransId="{11FBA2D2-5FBE-4AD8-86C5-73F3091A0C30}" sibTransId="{B2AA06D8-E370-4114-8705-C6234976932D}"/>
    <dgm:cxn modelId="{4930968D-D4B4-4732-A457-3A43709AC333}" type="presOf" srcId="{1827D0A5-234E-4B84-AC4A-D269FF9AA655}" destId="{E5CCC3F0-154D-4128-8F84-1C9D2FCB1469}" srcOrd="0" destOrd="0" presId="urn:microsoft.com/office/officeart/2005/8/layout/radial5"/>
    <dgm:cxn modelId="{32406495-C38C-4A9C-BEF2-4E5F1ADE342C}" type="presOf" srcId="{9B0F1B3F-DC63-4A38-AFB3-2F06621C8D74}" destId="{3306E419-BC3F-446F-9AB8-AB17F1DB51DD}" srcOrd="0" destOrd="0" presId="urn:microsoft.com/office/officeart/2005/8/layout/radial5"/>
    <dgm:cxn modelId="{DEFA1F9E-1DB5-4FDF-AB25-C18517DC81FD}" srcId="{1827D0A5-234E-4B84-AC4A-D269FF9AA655}" destId="{982A583D-D409-4E2A-A395-97612B54B6DF}" srcOrd="4" destOrd="0" parTransId="{1FABA89D-5DBF-4947-B234-E452DE371470}" sibTransId="{620C0027-D6B7-46BA-84D2-4108CC277983}"/>
    <dgm:cxn modelId="{D7CC909E-07CA-4685-9E23-4CCDCAA80DC2}" type="presOf" srcId="{9FE1B1BF-C994-4133-B494-63FE94CD8F66}" destId="{4ED8F407-3B62-4172-886C-240939F6B495}" srcOrd="0" destOrd="0" presId="urn:microsoft.com/office/officeart/2005/8/layout/radial5"/>
    <dgm:cxn modelId="{BF86A7A7-397F-43B0-88C4-ABC068892003}" srcId="{1827D0A5-234E-4B84-AC4A-D269FF9AA655}" destId="{3E373FDF-1F7B-4228-A357-D51810B336B2}" srcOrd="2" destOrd="0" parTransId="{7A3BCABD-9170-4A30-934F-D55E30F3D416}" sibTransId="{72A3AD0B-9F9D-40C4-BFCC-8E480F3F9DB4}"/>
    <dgm:cxn modelId="{6D01D6AC-CFBB-45EB-AF72-EF3FC15F292C}" type="presOf" srcId="{7A3BCABD-9170-4A30-934F-D55E30F3D416}" destId="{325CA8E1-90B3-4959-AC44-866E38E808EA}" srcOrd="1" destOrd="0" presId="urn:microsoft.com/office/officeart/2005/8/layout/radial5"/>
    <dgm:cxn modelId="{736DE2AE-B1AE-45EE-A2BF-1F76B3DAC8B0}" type="presOf" srcId="{92991BA4-9F96-4620-9393-B6B781BA0C77}" destId="{7EFAE31B-B358-41AD-A875-544FA992605A}" srcOrd="0" destOrd="0" presId="urn:microsoft.com/office/officeart/2005/8/layout/radial5"/>
    <dgm:cxn modelId="{FD353FB0-0D6E-460F-86F1-041BD858F5B7}" srcId="{1827D0A5-234E-4B84-AC4A-D269FF9AA655}" destId="{BBAD628D-0072-40CE-A380-0DE2945DA8C9}" srcOrd="5" destOrd="0" parTransId="{5FB30F91-15C1-451B-86B4-8F73B0194C5F}" sibTransId="{8E2E4861-420D-496F-B0BD-D53B8D46B47F}"/>
    <dgm:cxn modelId="{166717B6-8250-40A9-87D3-1A9509F0A52B}" type="presOf" srcId="{5FB30F91-15C1-451B-86B4-8F73B0194C5F}" destId="{3DAF37D3-8374-49E2-AE28-765958141625}" srcOrd="0" destOrd="0" presId="urn:microsoft.com/office/officeart/2005/8/layout/radial5"/>
    <dgm:cxn modelId="{AD9F58C5-8252-4223-953C-97CFF4A1D934}" type="presOf" srcId="{4B1BA80E-47E8-4902-B7A7-577CA3A713D5}" destId="{A9E1DE66-0613-4ADD-A1D6-FF4712277927}" srcOrd="0" destOrd="0" presId="urn:microsoft.com/office/officeart/2005/8/layout/radial5"/>
    <dgm:cxn modelId="{3D4C29CE-E650-4D6F-888C-EB51234555F4}" type="presOf" srcId="{02098536-2860-45CE-B104-57109423E720}" destId="{54D7A260-1468-4865-8C8F-2CA732B52137}" srcOrd="1" destOrd="0" presId="urn:microsoft.com/office/officeart/2005/8/layout/radial5"/>
    <dgm:cxn modelId="{D79000D0-4344-40C1-8388-906EC473EF45}" type="presOf" srcId="{A023FE1F-1380-4641-B5FD-E7974991B26B}" destId="{35E83BA8-D401-438C-9C11-F26DAB1F5A33}" srcOrd="0" destOrd="0" presId="urn:microsoft.com/office/officeart/2005/8/layout/radial5"/>
    <dgm:cxn modelId="{8450F3D9-552C-49FD-B729-8866C0D0A4BF}" type="presOf" srcId="{BBAD628D-0072-40CE-A380-0DE2945DA8C9}" destId="{5FFD0AC7-9EC7-4D77-A5A7-BFEBF2F4FB20}" srcOrd="0" destOrd="0" presId="urn:microsoft.com/office/officeart/2005/8/layout/radial5"/>
    <dgm:cxn modelId="{70AC90E0-5C27-4631-8DAC-4897B91B18F1}" type="presOf" srcId="{982A583D-D409-4E2A-A395-97612B54B6DF}" destId="{74FEA75C-A8AC-484F-9D55-50D8FB15EFE6}" srcOrd="0" destOrd="0" presId="urn:microsoft.com/office/officeart/2005/8/layout/radial5"/>
    <dgm:cxn modelId="{04EA3FE8-703A-4062-925D-E4B5FEB68C98}" type="presOf" srcId="{4B1BA80E-47E8-4902-B7A7-577CA3A713D5}" destId="{1C31C4B4-2A0A-47E8-A8E9-3B85EA755CBC}" srcOrd="1" destOrd="0" presId="urn:microsoft.com/office/officeart/2005/8/layout/radial5"/>
    <dgm:cxn modelId="{32C125E9-F568-48BE-8E46-D3B1B4DCA36E}" srcId="{F9DD8E16-3689-4645-9801-7D894306D052}" destId="{505F9221-7E39-417F-9CE0-D2DC1ECA77FF}" srcOrd="1" destOrd="0" parTransId="{DD327130-A143-4538-9F62-74D4A12F0D8D}" sibTransId="{FC2DD958-6FCF-4FE9-9CD5-F244E03F5927}"/>
    <dgm:cxn modelId="{17945BF4-C411-401C-A255-B57FCF50D00F}" type="presOf" srcId="{1FABA89D-5DBF-4947-B234-E452DE371470}" destId="{483B01A8-F4D5-43EE-8F5A-97C02BEFAFD4}" srcOrd="1" destOrd="0" presId="urn:microsoft.com/office/officeart/2005/8/layout/radial5"/>
    <dgm:cxn modelId="{5F2EB5FD-8CBD-4518-8420-E7C7FE0AF93F}" type="presOf" srcId="{3F023AB3-F5B7-4D3F-9E63-D791528EDB93}" destId="{449735B5-5F23-4A85-8572-14433FA73B5F}" srcOrd="0" destOrd="0" presId="urn:microsoft.com/office/officeart/2005/8/layout/radial5"/>
    <dgm:cxn modelId="{8FA5E3CC-435B-4255-B15B-FD67BFCCADA9}" type="presParOf" srcId="{55864D34-439E-4D16-A6FF-C708A3880EF2}" destId="{E5CCC3F0-154D-4128-8F84-1C9D2FCB1469}" srcOrd="0" destOrd="0" presId="urn:microsoft.com/office/officeart/2005/8/layout/radial5"/>
    <dgm:cxn modelId="{F32E6025-9C20-46EE-9A28-F3A44C03CB29}" type="presParOf" srcId="{55864D34-439E-4D16-A6FF-C708A3880EF2}" destId="{189057E4-3A1D-4DCE-97AD-A19DFB4DA154}" srcOrd="1" destOrd="0" presId="urn:microsoft.com/office/officeart/2005/8/layout/radial5"/>
    <dgm:cxn modelId="{64FEE2C5-A387-4536-88AB-42C6EABAAD89}" type="presParOf" srcId="{189057E4-3A1D-4DCE-97AD-A19DFB4DA154}" destId="{781D91D3-F445-4D89-845A-E7E73588D130}" srcOrd="0" destOrd="0" presId="urn:microsoft.com/office/officeart/2005/8/layout/radial5"/>
    <dgm:cxn modelId="{07E47B31-F30B-4A85-AC88-4506823E034A}" type="presParOf" srcId="{55864D34-439E-4D16-A6FF-C708A3880EF2}" destId="{7EFAE31B-B358-41AD-A875-544FA992605A}" srcOrd="2" destOrd="0" presId="urn:microsoft.com/office/officeart/2005/8/layout/radial5"/>
    <dgm:cxn modelId="{6503A4C8-A17D-40AE-8C86-6F142A4B32A5}" type="presParOf" srcId="{55864D34-439E-4D16-A6FF-C708A3880EF2}" destId="{4EF5F3C6-6918-413E-BFBB-F8D6F3EC052C}" srcOrd="3" destOrd="0" presId="urn:microsoft.com/office/officeart/2005/8/layout/radial5"/>
    <dgm:cxn modelId="{8E0C94F6-3144-4E3F-AB86-A7D0AD43FB03}" type="presParOf" srcId="{4EF5F3C6-6918-413E-BFBB-F8D6F3EC052C}" destId="{54D7A260-1468-4865-8C8F-2CA732B52137}" srcOrd="0" destOrd="0" presId="urn:microsoft.com/office/officeart/2005/8/layout/radial5"/>
    <dgm:cxn modelId="{E98392B0-9DB6-45C2-A3DA-8A3F3DD1E32B}" type="presParOf" srcId="{55864D34-439E-4D16-A6FF-C708A3880EF2}" destId="{4ED8F407-3B62-4172-886C-240939F6B495}" srcOrd="4" destOrd="0" presId="urn:microsoft.com/office/officeart/2005/8/layout/radial5"/>
    <dgm:cxn modelId="{370F5727-CAB3-4ACE-A1A9-751FFBC1630C}" type="presParOf" srcId="{55864D34-439E-4D16-A6FF-C708A3880EF2}" destId="{37226E57-D8B0-4A50-98EC-7C5398393433}" srcOrd="5" destOrd="0" presId="urn:microsoft.com/office/officeart/2005/8/layout/radial5"/>
    <dgm:cxn modelId="{3540CFB3-F832-49B1-BD0B-0636DF5E11ED}" type="presParOf" srcId="{37226E57-D8B0-4A50-98EC-7C5398393433}" destId="{325CA8E1-90B3-4959-AC44-866E38E808EA}" srcOrd="0" destOrd="0" presId="urn:microsoft.com/office/officeart/2005/8/layout/radial5"/>
    <dgm:cxn modelId="{B67498E7-77AA-4BC8-BF1F-798682368947}" type="presParOf" srcId="{55864D34-439E-4D16-A6FF-C708A3880EF2}" destId="{8117E8DD-C2AA-489F-A856-0B3157283C9C}" srcOrd="6" destOrd="0" presId="urn:microsoft.com/office/officeart/2005/8/layout/radial5"/>
    <dgm:cxn modelId="{C1E01618-5A39-4D9E-841A-407E633D09A1}" type="presParOf" srcId="{55864D34-439E-4D16-A6FF-C708A3880EF2}" destId="{C9980AE2-D539-4D6F-85F5-F02C366C2219}" srcOrd="7" destOrd="0" presId="urn:microsoft.com/office/officeart/2005/8/layout/radial5"/>
    <dgm:cxn modelId="{7B96E07D-9BCD-4046-B397-AA7F7CBA8D08}" type="presParOf" srcId="{C9980AE2-D539-4D6F-85F5-F02C366C2219}" destId="{9EA1B9C5-39F2-44AF-9BDE-8BBBBFCBCE44}" srcOrd="0" destOrd="0" presId="urn:microsoft.com/office/officeart/2005/8/layout/radial5"/>
    <dgm:cxn modelId="{41070AB6-CAFF-4DA7-9C2A-66F0A364E359}" type="presParOf" srcId="{55864D34-439E-4D16-A6FF-C708A3880EF2}" destId="{5C2CF801-58C3-4535-BF8B-5C2BD193CDF1}" srcOrd="8" destOrd="0" presId="urn:microsoft.com/office/officeart/2005/8/layout/radial5"/>
    <dgm:cxn modelId="{C5E78BC0-A3D3-48A7-86EF-CE80B4D1EF49}" type="presParOf" srcId="{55864D34-439E-4D16-A6FF-C708A3880EF2}" destId="{05A260FF-D149-4CD2-A068-61B1E2E83CC9}" srcOrd="9" destOrd="0" presId="urn:microsoft.com/office/officeart/2005/8/layout/radial5"/>
    <dgm:cxn modelId="{D1FBC494-3E9F-4960-84A4-7C4DE0BEAD92}" type="presParOf" srcId="{05A260FF-D149-4CD2-A068-61B1E2E83CC9}" destId="{483B01A8-F4D5-43EE-8F5A-97C02BEFAFD4}" srcOrd="0" destOrd="0" presId="urn:microsoft.com/office/officeart/2005/8/layout/radial5"/>
    <dgm:cxn modelId="{9EE45012-C21F-4077-BEED-45A2E7C007D5}" type="presParOf" srcId="{55864D34-439E-4D16-A6FF-C708A3880EF2}" destId="{74FEA75C-A8AC-484F-9D55-50D8FB15EFE6}" srcOrd="10" destOrd="0" presId="urn:microsoft.com/office/officeart/2005/8/layout/radial5"/>
    <dgm:cxn modelId="{34BB22A4-B637-44D2-89A3-B6C2C8EE3E18}" type="presParOf" srcId="{55864D34-439E-4D16-A6FF-C708A3880EF2}" destId="{3DAF37D3-8374-49E2-AE28-765958141625}" srcOrd="11" destOrd="0" presId="urn:microsoft.com/office/officeart/2005/8/layout/radial5"/>
    <dgm:cxn modelId="{9BFCE2C1-88E7-4499-9E14-12B2BDB55260}" type="presParOf" srcId="{3DAF37D3-8374-49E2-AE28-765958141625}" destId="{F38FE02D-1525-4664-96D0-24D2477CBD52}" srcOrd="0" destOrd="0" presId="urn:microsoft.com/office/officeart/2005/8/layout/radial5"/>
    <dgm:cxn modelId="{D1EDF356-2701-4B9E-A4FC-1D5C515E433F}" type="presParOf" srcId="{55864D34-439E-4D16-A6FF-C708A3880EF2}" destId="{5FFD0AC7-9EC7-4D77-A5A7-BFEBF2F4FB20}" srcOrd="12" destOrd="0" presId="urn:microsoft.com/office/officeart/2005/8/layout/radial5"/>
    <dgm:cxn modelId="{98EF6941-FBB2-469F-B859-9C02A3559C8E}" type="presParOf" srcId="{55864D34-439E-4D16-A6FF-C708A3880EF2}" destId="{A9E1DE66-0613-4ADD-A1D6-FF4712277927}" srcOrd="13" destOrd="0" presId="urn:microsoft.com/office/officeart/2005/8/layout/radial5"/>
    <dgm:cxn modelId="{A74AC356-B5C5-4E99-A8E6-98104D9AD2C2}" type="presParOf" srcId="{A9E1DE66-0613-4ADD-A1D6-FF4712277927}" destId="{1C31C4B4-2A0A-47E8-A8E9-3B85EA755CBC}" srcOrd="0" destOrd="0" presId="urn:microsoft.com/office/officeart/2005/8/layout/radial5"/>
    <dgm:cxn modelId="{61C16950-46E9-4C8F-8D49-EB294C41E38F}" type="presParOf" srcId="{55864D34-439E-4D16-A6FF-C708A3880EF2}" destId="{449735B5-5F23-4A85-8572-14433FA73B5F}" srcOrd="14" destOrd="0" presId="urn:microsoft.com/office/officeart/2005/8/layout/radial5"/>
    <dgm:cxn modelId="{D2E9D64D-8492-47C2-8BAD-E07EE3292F37}" type="presParOf" srcId="{55864D34-439E-4D16-A6FF-C708A3880EF2}" destId="{35E83BA8-D401-438C-9C11-F26DAB1F5A33}" srcOrd="15" destOrd="0" presId="urn:microsoft.com/office/officeart/2005/8/layout/radial5"/>
    <dgm:cxn modelId="{5E70492B-27E2-4E0D-8DAE-346A21E42109}" type="presParOf" srcId="{35E83BA8-D401-438C-9C11-F26DAB1F5A33}" destId="{B6DAB33B-D339-49E6-A77F-B7FA717EFF59}" srcOrd="0" destOrd="0" presId="urn:microsoft.com/office/officeart/2005/8/layout/radial5"/>
    <dgm:cxn modelId="{3D8586EE-09F6-4C30-9AE6-E0E7ABC24F11}" type="presParOf" srcId="{55864D34-439E-4D16-A6FF-C708A3880EF2}" destId="{3306E419-BC3F-446F-9AB8-AB17F1DB51DD}" srcOrd="1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B78D4-1E00-43F6-BB3E-7D468F7AA09F}">
      <dsp:nvSpPr>
        <dsp:cNvPr id="0" name=""/>
        <dsp:cNvSpPr/>
      </dsp:nvSpPr>
      <dsp:spPr>
        <a:xfrm>
          <a:off x="0" y="2001"/>
          <a:ext cx="10542587" cy="1014488"/>
        </a:xfrm>
        <a:prstGeom prst="roundRect">
          <a:avLst>
            <a:gd name="adj" fmla="val 10000"/>
          </a:avLst>
        </a:prstGeom>
        <a:solidFill>
          <a:schemeClr val="accent2">
            <a:tint val="40000"/>
            <a:hueOff val="0"/>
            <a:satOff val="0"/>
            <a:lumOff val="0"/>
            <a:alphaOff val="0"/>
          </a:schemeClr>
        </a:solidFill>
        <a:ln>
          <a:solidFill>
            <a:schemeClr val="tx1"/>
          </a:solid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8EDB0BA-8694-46DD-8B3C-210BAAA1FA35}">
      <dsp:nvSpPr>
        <dsp:cNvPr id="0" name=""/>
        <dsp:cNvSpPr/>
      </dsp:nvSpPr>
      <dsp:spPr>
        <a:xfrm>
          <a:off x="306882" y="230261"/>
          <a:ext cx="557968" cy="5579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40F493-454C-443A-BCA2-A1776F1953D2}">
      <dsp:nvSpPr>
        <dsp:cNvPr id="0" name=""/>
        <dsp:cNvSpPr/>
      </dsp:nvSpPr>
      <dsp:spPr>
        <a:xfrm>
          <a:off x="1171734" y="2001"/>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977900">
            <a:lnSpc>
              <a:spcPct val="100000"/>
            </a:lnSpc>
            <a:spcBef>
              <a:spcPct val="0"/>
            </a:spcBef>
            <a:spcAft>
              <a:spcPct val="35000"/>
            </a:spcAft>
            <a:buNone/>
          </a:pPr>
          <a:r>
            <a:rPr lang="en-GB" sz="2200" i="1" kern="1200" dirty="0"/>
            <a:t>Q. </a:t>
          </a:r>
          <a:r>
            <a:rPr lang="en-GB" sz="2200" b="1" i="1" kern="1200" dirty="0"/>
            <a:t>Before crossing the road, you must….</a:t>
          </a:r>
          <a:endParaRPr lang="en-US" sz="2200" b="1" kern="1200" dirty="0"/>
        </a:p>
      </dsp:txBody>
      <dsp:txXfrm>
        <a:off x="1171734" y="2001"/>
        <a:ext cx="9370852" cy="1014488"/>
      </dsp:txXfrm>
    </dsp:sp>
    <dsp:sp modelId="{FE880A64-EB44-4886-A869-BBEEE310B289}">
      <dsp:nvSpPr>
        <dsp:cNvPr id="0" name=""/>
        <dsp:cNvSpPr/>
      </dsp:nvSpPr>
      <dsp:spPr>
        <a:xfrm>
          <a:off x="0" y="1270112"/>
          <a:ext cx="10542587" cy="101448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C9BA241-5DFB-40D9-8E66-9690FA4BA61A}">
      <dsp:nvSpPr>
        <dsp:cNvPr id="0" name=""/>
        <dsp:cNvSpPr/>
      </dsp:nvSpPr>
      <dsp:spPr>
        <a:xfrm>
          <a:off x="306882" y="1498372"/>
          <a:ext cx="557968" cy="5579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EC2A081-892B-49DD-B15B-FA2159AFC289}">
      <dsp:nvSpPr>
        <dsp:cNvPr id="0" name=""/>
        <dsp:cNvSpPr/>
      </dsp:nvSpPr>
      <dsp:spPr>
        <a:xfrm>
          <a:off x="1171734" y="1270112"/>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977900">
            <a:lnSpc>
              <a:spcPct val="100000"/>
            </a:lnSpc>
            <a:spcBef>
              <a:spcPct val="0"/>
            </a:spcBef>
            <a:spcAft>
              <a:spcPct val="35000"/>
            </a:spcAft>
            <a:buNone/>
          </a:pPr>
          <a:r>
            <a:rPr lang="en-GB" sz="2200" kern="1200" dirty="0"/>
            <a:t>A) Look and listen</a:t>
          </a:r>
          <a:endParaRPr lang="en-US" sz="2200" kern="1200" dirty="0"/>
        </a:p>
      </dsp:txBody>
      <dsp:txXfrm>
        <a:off x="1171734" y="1270112"/>
        <a:ext cx="9370852" cy="1014488"/>
      </dsp:txXfrm>
    </dsp:sp>
    <dsp:sp modelId="{9642E803-F6D7-47B4-8F70-D7F675F4794D}">
      <dsp:nvSpPr>
        <dsp:cNvPr id="0" name=""/>
        <dsp:cNvSpPr/>
      </dsp:nvSpPr>
      <dsp:spPr>
        <a:xfrm>
          <a:off x="0" y="2538223"/>
          <a:ext cx="10542587" cy="101448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A8AA4CC-928A-4E93-BD97-71E117D9E9C7}">
      <dsp:nvSpPr>
        <dsp:cNvPr id="0" name=""/>
        <dsp:cNvSpPr/>
      </dsp:nvSpPr>
      <dsp:spPr>
        <a:xfrm>
          <a:off x="306882" y="2766483"/>
          <a:ext cx="557968" cy="5579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414F4A-011B-4CF6-9FDC-55E6CEE313EC}">
      <dsp:nvSpPr>
        <dsp:cNvPr id="0" name=""/>
        <dsp:cNvSpPr/>
      </dsp:nvSpPr>
      <dsp:spPr>
        <a:xfrm>
          <a:off x="1171734" y="2538223"/>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977900">
            <a:lnSpc>
              <a:spcPct val="100000"/>
            </a:lnSpc>
            <a:spcBef>
              <a:spcPct val="0"/>
            </a:spcBef>
            <a:spcAft>
              <a:spcPct val="35000"/>
            </a:spcAft>
            <a:buNone/>
          </a:pPr>
          <a:r>
            <a:rPr lang="en-GB" sz="2200" kern="1200" dirty="0"/>
            <a:t>B) Find a safer place, stop, look, listen and think</a:t>
          </a:r>
          <a:endParaRPr lang="en-US" sz="2200" kern="1200" dirty="0"/>
        </a:p>
      </dsp:txBody>
      <dsp:txXfrm>
        <a:off x="1171734" y="2538223"/>
        <a:ext cx="9370852" cy="1014488"/>
      </dsp:txXfrm>
    </dsp:sp>
    <dsp:sp modelId="{6773F167-B095-4F38-937E-3F73E18DC0E4}">
      <dsp:nvSpPr>
        <dsp:cNvPr id="0" name=""/>
        <dsp:cNvSpPr/>
      </dsp:nvSpPr>
      <dsp:spPr>
        <a:xfrm>
          <a:off x="0" y="3806334"/>
          <a:ext cx="10542587" cy="101448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11A5E50-F107-4186-A913-FDA0A7D3FD2A}">
      <dsp:nvSpPr>
        <dsp:cNvPr id="0" name=""/>
        <dsp:cNvSpPr/>
      </dsp:nvSpPr>
      <dsp:spPr>
        <a:xfrm>
          <a:off x="306882" y="4034594"/>
          <a:ext cx="557968" cy="55796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7F4B7A-6988-402C-A0E1-BFDF851084C5}">
      <dsp:nvSpPr>
        <dsp:cNvPr id="0" name=""/>
        <dsp:cNvSpPr/>
      </dsp:nvSpPr>
      <dsp:spPr>
        <a:xfrm>
          <a:off x="1171734" y="3806334"/>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977900">
            <a:lnSpc>
              <a:spcPct val="100000"/>
            </a:lnSpc>
            <a:spcBef>
              <a:spcPct val="0"/>
            </a:spcBef>
            <a:spcAft>
              <a:spcPct val="35000"/>
            </a:spcAft>
            <a:buNone/>
          </a:pPr>
          <a:r>
            <a:rPr lang="en-GB" sz="2200" kern="1200" dirty="0"/>
            <a:t>C) Check what your friends are doing and copy them</a:t>
          </a:r>
          <a:endParaRPr lang="en-US" sz="2200" kern="1200" dirty="0"/>
        </a:p>
      </dsp:txBody>
      <dsp:txXfrm>
        <a:off x="1171734" y="3806334"/>
        <a:ext cx="9370852" cy="10144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B78D4-1E00-43F6-BB3E-7D468F7AA09F}">
      <dsp:nvSpPr>
        <dsp:cNvPr id="0" name=""/>
        <dsp:cNvSpPr/>
      </dsp:nvSpPr>
      <dsp:spPr>
        <a:xfrm>
          <a:off x="0" y="0"/>
          <a:ext cx="10068791" cy="1187603"/>
        </a:xfrm>
        <a:prstGeom prst="roundRect">
          <a:avLst>
            <a:gd name="adj" fmla="val 10000"/>
          </a:avLst>
        </a:prstGeom>
        <a:solidFill>
          <a:schemeClr val="accent2">
            <a:tint val="40000"/>
            <a:hueOff val="0"/>
            <a:satOff val="0"/>
            <a:lumOff val="0"/>
            <a:alphaOff val="0"/>
          </a:schemeClr>
        </a:solidFill>
        <a:ln>
          <a:solidFill>
            <a:schemeClr val="tx1"/>
          </a:solid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8EDB0BA-8694-46DD-8B3C-210BAAA1FA35}">
      <dsp:nvSpPr>
        <dsp:cNvPr id="0" name=""/>
        <dsp:cNvSpPr/>
      </dsp:nvSpPr>
      <dsp:spPr>
        <a:xfrm>
          <a:off x="126776" y="117254"/>
          <a:ext cx="652544" cy="6543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000" r="-12000"/>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40F493-454C-443A-BCA2-A1776F1953D2}">
      <dsp:nvSpPr>
        <dsp:cNvPr id="0" name=""/>
        <dsp:cNvSpPr/>
      </dsp:nvSpPr>
      <dsp:spPr>
        <a:xfrm>
          <a:off x="1283339" y="442072"/>
          <a:ext cx="8653394" cy="350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651" tIns="47651" rIns="47651" bIns="47651" numCol="1" spcCol="1270" anchor="ctr" anchorCtr="0">
          <a:noAutofit/>
        </a:bodyPr>
        <a:lstStyle/>
        <a:p>
          <a:pPr marL="0" lvl="0" indent="0" algn="l" defTabSz="889000">
            <a:lnSpc>
              <a:spcPct val="100000"/>
            </a:lnSpc>
            <a:spcBef>
              <a:spcPct val="0"/>
            </a:spcBef>
            <a:spcAft>
              <a:spcPct val="35000"/>
            </a:spcAft>
            <a:buNone/>
          </a:pPr>
          <a:r>
            <a:rPr lang="en-GB" sz="2000" b="1" i="1" kern="1200" dirty="0"/>
            <a:t>If a child runs out in front of a car travelling at 30mph, how many  </a:t>
          </a:r>
          <a:r>
            <a:rPr lang="en-GB" sz="2000" b="1" i="0" kern="1200" dirty="0"/>
            <a:t>metres would it take that driver to stop?</a:t>
          </a:r>
        </a:p>
        <a:p>
          <a:pPr marL="0" lvl="0" indent="0" algn="l" defTabSz="889000">
            <a:lnSpc>
              <a:spcPct val="100000"/>
            </a:lnSpc>
            <a:spcBef>
              <a:spcPct val="0"/>
            </a:spcBef>
            <a:spcAft>
              <a:spcPct val="35000"/>
            </a:spcAft>
            <a:buNone/>
          </a:pPr>
          <a:r>
            <a:rPr lang="en-GB" sz="1600" i="1" kern="1200" dirty="0">
              <a:solidFill>
                <a:srgbClr val="FF0000"/>
              </a:solidFill>
            </a:rPr>
            <a:t>*Remember it takes the driver time to react and to press the brake before the car stops </a:t>
          </a:r>
        </a:p>
      </dsp:txBody>
      <dsp:txXfrm>
        <a:off x="1283339" y="442072"/>
        <a:ext cx="8653394" cy="350592"/>
      </dsp:txXfrm>
    </dsp:sp>
    <dsp:sp modelId="{FE880A64-EB44-4886-A869-BBEEE310B289}">
      <dsp:nvSpPr>
        <dsp:cNvPr id="0" name=""/>
        <dsp:cNvSpPr/>
      </dsp:nvSpPr>
      <dsp:spPr>
        <a:xfrm>
          <a:off x="0" y="1553997"/>
          <a:ext cx="10068791" cy="106261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C9BA241-5DFB-40D9-8E66-9690FA4BA61A}">
      <dsp:nvSpPr>
        <dsp:cNvPr id="0" name=""/>
        <dsp:cNvSpPr/>
      </dsp:nvSpPr>
      <dsp:spPr>
        <a:xfrm>
          <a:off x="358899" y="1759034"/>
          <a:ext cx="652544" cy="6525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EC2A081-892B-49DD-B15B-FA2159AFC289}">
      <dsp:nvSpPr>
        <dsp:cNvPr id="0" name=""/>
        <dsp:cNvSpPr/>
      </dsp:nvSpPr>
      <dsp:spPr>
        <a:xfrm>
          <a:off x="1343115" y="1771821"/>
          <a:ext cx="8377847" cy="450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651" tIns="47651" rIns="47651" bIns="47651" numCol="1" spcCol="1270" anchor="ctr" anchorCtr="0">
          <a:noAutofit/>
        </a:bodyPr>
        <a:lstStyle/>
        <a:p>
          <a:pPr marL="0" lvl="0" indent="0" algn="l" defTabSz="977900">
            <a:lnSpc>
              <a:spcPct val="100000"/>
            </a:lnSpc>
            <a:spcBef>
              <a:spcPct val="0"/>
            </a:spcBef>
            <a:spcAft>
              <a:spcPct val="35000"/>
            </a:spcAft>
            <a:buNone/>
          </a:pPr>
          <a:r>
            <a:rPr lang="en-GB" sz="2200" kern="1200" dirty="0"/>
            <a:t>A) 2 metres</a:t>
          </a:r>
          <a:endParaRPr lang="en-US" sz="2200" kern="1200" dirty="0"/>
        </a:p>
      </dsp:txBody>
      <dsp:txXfrm>
        <a:off x="1343115" y="1771821"/>
        <a:ext cx="8377847" cy="450245"/>
      </dsp:txXfrm>
    </dsp:sp>
    <dsp:sp modelId="{9642E803-F6D7-47B4-8F70-D7F675F4794D}">
      <dsp:nvSpPr>
        <dsp:cNvPr id="0" name=""/>
        <dsp:cNvSpPr/>
      </dsp:nvSpPr>
      <dsp:spPr>
        <a:xfrm>
          <a:off x="0" y="3037052"/>
          <a:ext cx="10068791" cy="106261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A8AA4CC-928A-4E93-BD97-71E117D9E9C7}">
      <dsp:nvSpPr>
        <dsp:cNvPr id="0" name=""/>
        <dsp:cNvSpPr/>
      </dsp:nvSpPr>
      <dsp:spPr>
        <a:xfrm>
          <a:off x="358899" y="3242089"/>
          <a:ext cx="652544" cy="6525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414F4A-011B-4CF6-9FDC-55E6CEE313EC}">
      <dsp:nvSpPr>
        <dsp:cNvPr id="0" name=""/>
        <dsp:cNvSpPr/>
      </dsp:nvSpPr>
      <dsp:spPr>
        <a:xfrm>
          <a:off x="1343701" y="3213908"/>
          <a:ext cx="8377847" cy="450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651" tIns="47651" rIns="47651" bIns="47651" numCol="1" spcCol="1270" anchor="ctr" anchorCtr="0">
          <a:noAutofit/>
        </a:bodyPr>
        <a:lstStyle/>
        <a:p>
          <a:pPr marL="0" lvl="0" indent="0" algn="l" defTabSz="977900">
            <a:lnSpc>
              <a:spcPct val="100000"/>
            </a:lnSpc>
            <a:spcBef>
              <a:spcPct val="0"/>
            </a:spcBef>
            <a:spcAft>
              <a:spcPct val="35000"/>
            </a:spcAft>
            <a:buNone/>
          </a:pPr>
          <a:r>
            <a:rPr lang="en-GB" sz="2200" kern="1200" dirty="0"/>
            <a:t>B) 12 metres</a:t>
          </a:r>
          <a:endParaRPr lang="en-US" sz="2200" kern="1200" dirty="0"/>
        </a:p>
      </dsp:txBody>
      <dsp:txXfrm>
        <a:off x="1343701" y="3213908"/>
        <a:ext cx="8377847" cy="450245"/>
      </dsp:txXfrm>
    </dsp:sp>
    <dsp:sp modelId="{6773F167-B095-4F38-937E-3F73E18DC0E4}">
      <dsp:nvSpPr>
        <dsp:cNvPr id="0" name=""/>
        <dsp:cNvSpPr/>
      </dsp:nvSpPr>
      <dsp:spPr>
        <a:xfrm>
          <a:off x="0" y="4520107"/>
          <a:ext cx="10068791" cy="106261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11A5E50-F107-4186-A913-FDA0A7D3FD2A}">
      <dsp:nvSpPr>
        <dsp:cNvPr id="0" name=""/>
        <dsp:cNvSpPr/>
      </dsp:nvSpPr>
      <dsp:spPr>
        <a:xfrm>
          <a:off x="358899" y="4725144"/>
          <a:ext cx="652544" cy="6525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7F4B7A-6988-402C-A0E1-BFDF851084C5}">
      <dsp:nvSpPr>
        <dsp:cNvPr id="0" name=""/>
        <dsp:cNvSpPr/>
      </dsp:nvSpPr>
      <dsp:spPr>
        <a:xfrm>
          <a:off x="1370343" y="4709179"/>
          <a:ext cx="8377847" cy="450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651" tIns="47651" rIns="47651" bIns="47651" numCol="1" spcCol="1270" anchor="ctr" anchorCtr="0">
          <a:noAutofit/>
        </a:bodyPr>
        <a:lstStyle/>
        <a:p>
          <a:pPr marL="0" lvl="0" indent="0" algn="l" defTabSz="977900">
            <a:lnSpc>
              <a:spcPct val="100000"/>
            </a:lnSpc>
            <a:spcBef>
              <a:spcPct val="0"/>
            </a:spcBef>
            <a:spcAft>
              <a:spcPct val="35000"/>
            </a:spcAft>
            <a:buNone/>
          </a:pPr>
          <a:r>
            <a:rPr lang="en-GB" sz="2200" kern="1200" dirty="0"/>
            <a:t>C) 23 metres</a:t>
          </a:r>
          <a:endParaRPr lang="en-US" sz="2200" kern="1200" dirty="0"/>
        </a:p>
      </dsp:txBody>
      <dsp:txXfrm>
        <a:off x="1370343" y="4709179"/>
        <a:ext cx="8377847" cy="4502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B78D4-1E00-43F6-BB3E-7D468F7AA09F}">
      <dsp:nvSpPr>
        <dsp:cNvPr id="0" name=""/>
        <dsp:cNvSpPr/>
      </dsp:nvSpPr>
      <dsp:spPr>
        <a:xfrm>
          <a:off x="0" y="33169"/>
          <a:ext cx="10543095" cy="1014565"/>
        </a:xfrm>
        <a:prstGeom prst="roundRect">
          <a:avLst>
            <a:gd name="adj" fmla="val 10000"/>
          </a:avLst>
        </a:prstGeom>
        <a:solidFill>
          <a:schemeClr val="accent2">
            <a:tint val="40000"/>
            <a:hueOff val="0"/>
            <a:satOff val="0"/>
            <a:lumOff val="0"/>
            <a:alphaOff val="0"/>
          </a:schemeClr>
        </a:solidFill>
        <a:ln>
          <a:solidFill>
            <a:schemeClr val="tx1"/>
          </a:solid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8EDB0BA-8694-46DD-8B3C-210BAAA1FA35}">
      <dsp:nvSpPr>
        <dsp:cNvPr id="0" name=""/>
        <dsp:cNvSpPr/>
      </dsp:nvSpPr>
      <dsp:spPr>
        <a:xfrm>
          <a:off x="306906" y="230279"/>
          <a:ext cx="558011" cy="5580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40F493-454C-443A-BCA2-A1776F1953D2}">
      <dsp:nvSpPr>
        <dsp:cNvPr id="0" name=""/>
        <dsp:cNvSpPr/>
      </dsp:nvSpPr>
      <dsp:spPr>
        <a:xfrm>
          <a:off x="1171823" y="2001"/>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977900">
            <a:lnSpc>
              <a:spcPct val="100000"/>
            </a:lnSpc>
            <a:spcBef>
              <a:spcPct val="0"/>
            </a:spcBef>
            <a:spcAft>
              <a:spcPct val="35000"/>
            </a:spcAft>
            <a:buNone/>
          </a:pPr>
          <a:r>
            <a:rPr lang="en-GB" sz="2200" i="1" kern="1200" dirty="0"/>
            <a:t>Q. Which age group is more at risk of getting hit by vehicle?</a:t>
          </a:r>
          <a:endParaRPr lang="en-US" sz="2200" kern="1200" dirty="0"/>
        </a:p>
      </dsp:txBody>
      <dsp:txXfrm>
        <a:off x="1171823" y="2001"/>
        <a:ext cx="9371271" cy="1014565"/>
      </dsp:txXfrm>
    </dsp:sp>
    <dsp:sp modelId="{FE880A64-EB44-4886-A869-BBEEE310B289}">
      <dsp:nvSpPr>
        <dsp:cNvPr id="0" name=""/>
        <dsp:cNvSpPr/>
      </dsp:nvSpPr>
      <dsp:spPr>
        <a:xfrm>
          <a:off x="0" y="1270208"/>
          <a:ext cx="10543095" cy="1014565"/>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C9BA241-5DFB-40D9-8E66-9690FA4BA61A}">
      <dsp:nvSpPr>
        <dsp:cNvPr id="0" name=""/>
        <dsp:cNvSpPr/>
      </dsp:nvSpPr>
      <dsp:spPr>
        <a:xfrm>
          <a:off x="306906" y="1498486"/>
          <a:ext cx="558011" cy="5580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EC2A081-892B-49DD-B15B-FA2159AFC289}">
      <dsp:nvSpPr>
        <dsp:cNvPr id="0" name=""/>
        <dsp:cNvSpPr/>
      </dsp:nvSpPr>
      <dsp:spPr>
        <a:xfrm>
          <a:off x="1171823" y="1270208"/>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977900">
            <a:lnSpc>
              <a:spcPct val="100000"/>
            </a:lnSpc>
            <a:spcBef>
              <a:spcPct val="0"/>
            </a:spcBef>
            <a:spcAft>
              <a:spcPct val="35000"/>
            </a:spcAft>
            <a:buNone/>
          </a:pPr>
          <a:r>
            <a:rPr lang="en-GB" sz="2200" kern="1200" dirty="0"/>
            <a:t>A) 0-4 year olds</a:t>
          </a:r>
          <a:endParaRPr lang="en-US" sz="2200" kern="1200" dirty="0"/>
        </a:p>
      </dsp:txBody>
      <dsp:txXfrm>
        <a:off x="1171823" y="1270208"/>
        <a:ext cx="9371271" cy="1014565"/>
      </dsp:txXfrm>
    </dsp:sp>
    <dsp:sp modelId="{9642E803-F6D7-47B4-8F70-D7F675F4794D}">
      <dsp:nvSpPr>
        <dsp:cNvPr id="0" name=""/>
        <dsp:cNvSpPr/>
      </dsp:nvSpPr>
      <dsp:spPr>
        <a:xfrm>
          <a:off x="0" y="2538415"/>
          <a:ext cx="10543095" cy="1014565"/>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A8AA4CC-928A-4E93-BD97-71E117D9E9C7}">
      <dsp:nvSpPr>
        <dsp:cNvPr id="0" name=""/>
        <dsp:cNvSpPr/>
      </dsp:nvSpPr>
      <dsp:spPr>
        <a:xfrm>
          <a:off x="306906" y="2766692"/>
          <a:ext cx="558011" cy="5580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414F4A-011B-4CF6-9FDC-55E6CEE313EC}">
      <dsp:nvSpPr>
        <dsp:cNvPr id="0" name=""/>
        <dsp:cNvSpPr/>
      </dsp:nvSpPr>
      <dsp:spPr>
        <a:xfrm>
          <a:off x="1171823" y="2538415"/>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977900">
            <a:lnSpc>
              <a:spcPct val="100000"/>
            </a:lnSpc>
            <a:spcBef>
              <a:spcPct val="0"/>
            </a:spcBef>
            <a:spcAft>
              <a:spcPct val="35000"/>
            </a:spcAft>
            <a:buNone/>
          </a:pPr>
          <a:r>
            <a:rPr lang="en-GB" sz="2200" kern="1200" dirty="0"/>
            <a:t>B) 5-7 year olds</a:t>
          </a:r>
          <a:endParaRPr lang="en-US" sz="2200" kern="1200" dirty="0"/>
        </a:p>
      </dsp:txBody>
      <dsp:txXfrm>
        <a:off x="1171823" y="2538415"/>
        <a:ext cx="9371271" cy="1014565"/>
      </dsp:txXfrm>
    </dsp:sp>
    <dsp:sp modelId="{6773F167-B095-4F38-937E-3F73E18DC0E4}">
      <dsp:nvSpPr>
        <dsp:cNvPr id="0" name=""/>
        <dsp:cNvSpPr/>
      </dsp:nvSpPr>
      <dsp:spPr>
        <a:xfrm>
          <a:off x="0" y="3806622"/>
          <a:ext cx="10543095" cy="1014565"/>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11A5E50-F107-4186-A913-FDA0A7D3FD2A}">
      <dsp:nvSpPr>
        <dsp:cNvPr id="0" name=""/>
        <dsp:cNvSpPr/>
      </dsp:nvSpPr>
      <dsp:spPr>
        <a:xfrm>
          <a:off x="306906" y="4034899"/>
          <a:ext cx="558011" cy="5580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7F4B7A-6988-402C-A0E1-BFDF851084C5}">
      <dsp:nvSpPr>
        <dsp:cNvPr id="0" name=""/>
        <dsp:cNvSpPr/>
      </dsp:nvSpPr>
      <dsp:spPr>
        <a:xfrm>
          <a:off x="1171823" y="3806622"/>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977900">
            <a:lnSpc>
              <a:spcPct val="100000"/>
            </a:lnSpc>
            <a:spcBef>
              <a:spcPct val="0"/>
            </a:spcBef>
            <a:spcAft>
              <a:spcPct val="35000"/>
            </a:spcAft>
            <a:buNone/>
          </a:pPr>
          <a:r>
            <a:rPr lang="en-GB" sz="2200" kern="1200" dirty="0"/>
            <a:t>C) 10-12 year olds </a:t>
          </a:r>
          <a:endParaRPr lang="en-US" sz="2200" kern="1200" dirty="0"/>
        </a:p>
      </dsp:txBody>
      <dsp:txXfrm>
        <a:off x="1171823" y="3806622"/>
        <a:ext cx="9371271" cy="10145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CC3F0-154D-4128-8F84-1C9D2FCB1469}">
      <dsp:nvSpPr>
        <dsp:cNvPr id="0" name=""/>
        <dsp:cNvSpPr/>
      </dsp:nvSpPr>
      <dsp:spPr>
        <a:xfrm>
          <a:off x="3612032" y="2161308"/>
          <a:ext cx="2094270" cy="2078182"/>
        </a:xfrm>
        <a:prstGeom prst="ellips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Rounded MT Bold" panose="020F0704030504030204" pitchFamily="34" charset="0"/>
            </a:rPr>
            <a:t>How can I keep myself safe when crossing the road?</a:t>
          </a:r>
          <a:endParaRPr lang="en-GB" sz="1800" kern="1200" dirty="0"/>
        </a:p>
      </dsp:txBody>
      <dsp:txXfrm>
        <a:off x="3918731" y="2465651"/>
        <a:ext cx="1480872" cy="1469496"/>
      </dsp:txXfrm>
    </dsp:sp>
    <dsp:sp modelId="{189057E4-3A1D-4DCE-97AD-A19DFB4DA154}">
      <dsp:nvSpPr>
        <dsp:cNvPr id="0" name=""/>
        <dsp:cNvSpPr/>
      </dsp:nvSpPr>
      <dsp:spPr>
        <a:xfrm rot="16201158">
          <a:off x="4368410" y="1543534"/>
          <a:ext cx="582446"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4450759" y="1735747"/>
        <a:ext cx="417692" cy="329509"/>
      </dsp:txXfrm>
    </dsp:sp>
    <dsp:sp modelId="{7EFAE31B-B358-41AD-A875-544FA992605A}">
      <dsp:nvSpPr>
        <dsp:cNvPr id="0" name=""/>
        <dsp:cNvSpPr/>
      </dsp:nvSpPr>
      <dsp:spPr>
        <a:xfrm>
          <a:off x="3933143" y="0"/>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t>Use the Green Cross Code</a:t>
          </a:r>
          <a:endParaRPr lang="en-GB" sz="1700" kern="1200" dirty="0"/>
        </a:p>
      </dsp:txBody>
      <dsp:txXfrm>
        <a:off x="4004106" y="70963"/>
        <a:ext cx="1311789" cy="1311789"/>
      </dsp:txXfrm>
    </dsp:sp>
    <dsp:sp modelId="{4EF5F3C6-6918-413E-BFBB-F8D6F3EC052C}">
      <dsp:nvSpPr>
        <dsp:cNvPr id="0" name=""/>
        <dsp:cNvSpPr/>
      </dsp:nvSpPr>
      <dsp:spPr>
        <a:xfrm rot="19280754">
          <a:off x="5668595" y="1756657"/>
          <a:ext cx="904621"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5686641" y="1917947"/>
        <a:ext cx="739867" cy="329509"/>
      </dsp:txXfrm>
    </dsp:sp>
    <dsp:sp modelId="{4ED8F407-3B62-4172-886C-240939F6B495}">
      <dsp:nvSpPr>
        <dsp:cNvPr id="0" name=""/>
        <dsp:cNvSpPr/>
      </dsp:nvSpPr>
      <dsp:spPr>
        <a:xfrm>
          <a:off x="6648127" y="301331"/>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t>Put phones &amp; headphones away while crossing</a:t>
          </a:r>
          <a:endParaRPr lang="en-GB" sz="1700" kern="1200" dirty="0"/>
        </a:p>
      </dsp:txBody>
      <dsp:txXfrm>
        <a:off x="6719090" y="372294"/>
        <a:ext cx="1311789" cy="1311789"/>
      </dsp:txXfrm>
    </dsp:sp>
    <dsp:sp modelId="{37226E57-D8B0-4A50-98EC-7C5398393433}">
      <dsp:nvSpPr>
        <dsp:cNvPr id="0" name=""/>
        <dsp:cNvSpPr/>
      </dsp:nvSpPr>
      <dsp:spPr>
        <a:xfrm rot="40999">
          <a:off x="6046629" y="2947248"/>
          <a:ext cx="820187"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6046635" y="3056102"/>
        <a:ext cx="655433" cy="329509"/>
      </dsp:txXfrm>
    </dsp:sp>
    <dsp:sp modelId="{8117E8DD-C2AA-489F-A856-0B3157283C9C}">
      <dsp:nvSpPr>
        <dsp:cNvPr id="0" name=""/>
        <dsp:cNvSpPr/>
      </dsp:nvSpPr>
      <dsp:spPr>
        <a:xfrm>
          <a:off x="7253589" y="2513154"/>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a:t>Don’t take risks &amp; Don’t rush</a:t>
          </a:r>
          <a:endParaRPr lang="en-GB" sz="1700" kern="1200" dirty="0"/>
        </a:p>
      </dsp:txBody>
      <dsp:txXfrm>
        <a:off x="7324552" y="2584117"/>
        <a:ext cx="1311789" cy="1311789"/>
      </dsp:txXfrm>
    </dsp:sp>
    <dsp:sp modelId="{C9980AE2-D539-4D6F-85F5-F02C366C2219}">
      <dsp:nvSpPr>
        <dsp:cNvPr id="0" name=""/>
        <dsp:cNvSpPr/>
      </dsp:nvSpPr>
      <dsp:spPr>
        <a:xfrm rot="2144434">
          <a:off x="5734675" y="4037486"/>
          <a:ext cx="938493"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5750189" y="4099204"/>
        <a:ext cx="773739" cy="329509"/>
      </dsp:txXfrm>
    </dsp:sp>
    <dsp:sp modelId="{5C2CF801-58C3-4535-BF8B-5C2BD193CDF1}">
      <dsp:nvSpPr>
        <dsp:cNvPr id="0" name=""/>
        <dsp:cNvSpPr/>
      </dsp:nvSpPr>
      <dsp:spPr>
        <a:xfrm>
          <a:off x="6807220" y="4542463"/>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t>Think for yourself – don’t just follow the crowd</a:t>
          </a:r>
          <a:endParaRPr lang="en-GB" sz="1700" kern="1200" dirty="0"/>
        </a:p>
      </dsp:txBody>
      <dsp:txXfrm>
        <a:off x="6878183" y="4613426"/>
        <a:ext cx="1311789" cy="1311789"/>
      </dsp:txXfrm>
    </dsp:sp>
    <dsp:sp modelId="{05A260FF-D149-4CD2-A068-61B1E2E83CC9}">
      <dsp:nvSpPr>
        <dsp:cNvPr id="0" name=""/>
        <dsp:cNvSpPr/>
      </dsp:nvSpPr>
      <dsp:spPr>
        <a:xfrm rot="5400000">
          <a:off x="4356565" y="4306536"/>
          <a:ext cx="605205"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dirty="0"/>
        </a:p>
      </dsp:txBody>
      <dsp:txXfrm>
        <a:off x="4438942" y="4333995"/>
        <a:ext cx="440451" cy="329509"/>
      </dsp:txXfrm>
    </dsp:sp>
    <dsp:sp modelId="{74FEA75C-A8AC-484F-9D55-50D8FB15EFE6}">
      <dsp:nvSpPr>
        <dsp:cNvPr id="0" name=""/>
        <dsp:cNvSpPr/>
      </dsp:nvSpPr>
      <dsp:spPr>
        <a:xfrm>
          <a:off x="3932310" y="4943896"/>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a:t>Be Bright Be Seen!</a:t>
          </a:r>
          <a:endParaRPr lang="en-GB" sz="1700" kern="1200" dirty="0"/>
        </a:p>
      </dsp:txBody>
      <dsp:txXfrm>
        <a:off x="4003273" y="5014859"/>
        <a:ext cx="1311789" cy="1311789"/>
      </dsp:txXfrm>
    </dsp:sp>
    <dsp:sp modelId="{3DAF37D3-8374-49E2-AE28-765958141625}">
      <dsp:nvSpPr>
        <dsp:cNvPr id="0" name=""/>
        <dsp:cNvSpPr/>
      </dsp:nvSpPr>
      <dsp:spPr>
        <a:xfrm rot="8656969">
          <a:off x="2835315" y="3954937"/>
          <a:ext cx="785147"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10800000">
        <a:off x="2984575" y="4016683"/>
        <a:ext cx="620393" cy="329509"/>
      </dsp:txXfrm>
    </dsp:sp>
    <dsp:sp modelId="{5FFD0AC7-9EC7-4D77-A5A7-BFEBF2F4FB20}">
      <dsp:nvSpPr>
        <dsp:cNvPr id="0" name=""/>
        <dsp:cNvSpPr/>
      </dsp:nvSpPr>
      <dsp:spPr>
        <a:xfrm>
          <a:off x="1291463" y="4372383"/>
          <a:ext cx="1453715" cy="1453715"/>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t>Plan your journey before hand</a:t>
          </a:r>
          <a:endParaRPr lang="en-GB" sz="1700" kern="1200" dirty="0"/>
        </a:p>
      </dsp:txBody>
      <dsp:txXfrm>
        <a:off x="1362428" y="4443348"/>
        <a:ext cx="1311785" cy="1311785"/>
      </dsp:txXfrm>
    </dsp:sp>
    <dsp:sp modelId="{A9E1DE66-0613-4ADD-A1D6-FF4712277927}">
      <dsp:nvSpPr>
        <dsp:cNvPr id="0" name=""/>
        <dsp:cNvSpPr/>
      </dsp:nvSpPr>
      <dsp:spPr>
        <a:xfrm rot="10819980">
          <a:off x="2260885" y="2914644"/>
          <a:ext cx="954834"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10800000">
        <a:off x="2425638" y="3024959"/>
        <a:ext cx="790080" cy="329509"/>
      </dsp:txXfrm>
    </dsp:sp>
    <dsp:sp modelId="{449735B5-5F23-4A85-8572-14433FA73B5F}">
      <dsp:nvSpPr>
        <dsp:cNvPr id="0" name=""/>
        <dsp:cNvSpPr/>
      </dsp:nvSpPr>
      <dsp:spPr>
        <a:xfrm>
          <a:off x="356804" y="2452761"/>
          <a:ext cx="1453715" cy="1453715"/>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t>Cross at a safer place</a:t>
          </a:r>
          <a:endParaRPr lang="en-GB" sz="1700" kern="1200" dirty="0"/>
        </a:p>
      </dsp:txBody>
      <dsp:txXfrm>
        <a:off x="427769" y="2523726"/>
        <a:ext cx="1311785" cy="1311785"/>
      </dsp:txXfrm>
    </dsp:sp>
    <dsp:sp modelId="{35E83BA8-D401-438C-9C11-F26DAB1F5A33}">
      <dsp:nvSpPr>
        <dsp:cNvPr id="0" name=""/>
        <dsp:cNvSpPr/>
      </dsp:nvSpPr>
      <dsp:spPr>
        <a:xfrm rot="13070862">
          <a:off x="2695418" y="1761983"/>
          <a:ext cx="931862"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10800000">
        <a:off x="2842844" y="1922363"/>
        <a:ext cx="767108" cy="329509"/>
      </dsp:txXfrm>
    </dsp:sp>
    <dsp:sp modelId="{3306E419-BC3F-446F-9AB8-AB17F1DB51DD}">
      <dsp:nvSpPr>
        <dsp:cNvPr id="0" name=""/>
        <dsp:cNvSpPr/>
      </dsp:nvSpPr>
      <dsp:spPr>
        <a:xfrm>
          <a:off x="1145518" y="308166"/>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t>Don’t be distracted or distract others</a:t>
          </a:r>
          <a:endParaRPr lang="en-GB" sz="1700" kern="1200" dirty="0"/>
        </a:p>
      </dsp:txBody>
      <dsp:txXfrm>
        <a:off x="1216481" y="379129"/>
        <a:ext cx="1311789" cy="131178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2D1B42-404B-4CB3-BA9C-68D3CFBE587B}" type="datetimeFigureOut">
              <a:rPr lang="en-GB" smtClean="0"/>
              <a:t>12/04/2024</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A209A0-6868-4F71-B28C-5A19E2E11B60}" type="slidenum">
              <a:rPr lang="en-GB" smtClean="0"/>
              <a:t>‹#›</a:t>
            </a:fld>
            <a:endParaRPr lang="en-GB"/>
          </a:p>
        </p:txBody>
      </p:sp>
    </p:spTree>
    <p:extLst>
      <p:ext uri="{BB962C8B-B14F-4D97-AF65-F5344CB8AC3E}">
        <p14:creationId xmlns:p14="http://schemas.microsoft.com/office/powerpoint/2010/main" val="3377856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0" kern="1200" baseline="0" dirty="0">
                <a:solidFill>
                  <a:schemeClr val="tx1"/>
                </a:solidFill>
                <a:effectLst/>
                <a:latin typeface="+mn-lt"/>
                <a:ea typeface="+mn-ea"/>
                <a:cs typeface="+mn-cs"/>
              </a:rPr>
              <a:t>Introduce yourself and explain that you are going to be talking about road safety.</a:t>
            </a:r>
          </a:p>
          <a:p>
            <a:pPr lvl="0"/>
            <a:endParaRPr lang="en-GB" sz="1200" b="0" kern="1200" baseline="0" dirty="0">
              <a:solidFill>
                <a:schemeClr val="tx1"/>
              </a:solidFill>
              <a:effectLst/>
              <a:latin typeface="+mn-lt"/>
              <a:ea typeface="+mn-ea"/>
              <a:cs typeface="+mn-cs"/>
            </a:endParaRPr>
          </a:p>
          <a:p>
            <a:pPr lvl="0"/>
            <a:r>
              <a:rPr lang="en-GB" sz="1200" b="1" i="1" kern="1200" baseline="0" dirty="0">
                <a:solidFill>
                  <a:schemeClr val="tx1"/>
                </a:solidFill>
                <a:effectLst/>
                <a:latin typeface="+mn-lt"/>
                <a:ea typeface="+mn-ea"/>
                <a:cs typeface="+mn-cs"/>
              </a:rPr>
              <a:t>Q. Who thinks they know a lot about road safety?</a:t>
            </a:r>
          </a:p>
          <a:p>
            <a:pPr lvl="0"/>
            <a:endParaRPr lang="en-GB" sz="1200" b="1" kern="1200" dirty="0">
              <a:solidFill>
                <a:schemeClr val="tx1"/>
              </a:solidFill>
              <a:effectLst/>
              <a:latin typeface="+mn-lt"/>
              <a:ea typeface="+mn-ea"/>
              <a:cs typeface="+mn-cs"/>
            </a:endParaRPr>
          </a:p>
          <a:p>
            <a:pPr lvl="0"/>
            <a:r>
              <a:rPr lang="en-GB" sz="1200" kern="1200" baseline="0" dirty="0">
                <a:solidFill>
                  <a:schemeClr val="tx1"/>
                </a:solidFill>
                <a:effectLst/>
                <a:latin typeface="+mn-lt"/>
                <a:ea typeface="+mn-ea"/>
                <a:cs typeface="+mn-cs"/>
              </a:rPr>
              <a:t>OK, I'm going to test your knowledge with </a:t>
            </a:r>
            <a:r>
              <a:rPr lang="en-GB" sz="1200" kern="1200" dirty="0">
                <a:solidFill>
                  <a:schemeClr val="tx1"/>
                </a:solidFill>
                <a:effectLst/>
                <a:latin typeface="+mn-lt"/>
                <a:ea typeface="+mn-ea"/>
                <a:cs typeface="+mn-cs"/>
              </a:rPr>
              <a:t>3 multiple choice questions.</a:t>
            </a:r>
            <a:r>
              <a:rPr lang="en-GB" sz="1200" kern="1200" baseline="0" dirty="0">
                <a:solidFill>
                  <a:schemeClr val="tx1"/>
                </a:solidFill>
                <a:effectLst/>
                <a:latin typeface="+mn-lt"/>
                <a:ea typeface="+mn-ea"/>
                <a:cs typeface="+mn-cs"/>
              </a:rPr>
              <a:t> Ask them to think for themselves and not copy their friends.</a:t>
            </a:r>
          </a:p>
        </p:txBody>
      </p:sp>
      <p:sp>
        <p:nvSpPr>
          <p:cNvPr id="4" name="Slide Number Placeholder 3"/>
          <p:cNvSpPr>
            <a:spLocks noGrp="1"/>
          </p:cNvSpPr>
          <p:nvPr>
            <p:ph type="sldNum" sz="quarter" idx="10"/>
          </p:nvPr>
        </p:nvSpPr>
        <p:spPr/>
        <p:txBody>
          <a:bodyPr/>
          <a:lstStyle/>
          <a:p>
            <a:fld id="{F5A209A0-6868-4F71-B28C-5A19E2E11B60}" type="slidenum">
              <a:rPr lang="en-GB" smtClean="0"/>
              <a:t>1</a:t>
            </a:fld>
            <a:endParaRPr lang="en-GB"/>
          </a:p>
        </p:txBody>
      </p:sp>
    </p:spTree>
    <p:extLst>
      <p:ext uri="{BB962C8B-B14F-4D97-AF65-F5344CB8AC3E}">
        <p14:creationId xmlns:p14="http://schemas.microsoft.com/office/powerpoint/2010/main" val="917084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…picked up his mobile phone and ran out of the door calling, “bye mum!”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10</a:t>
            </a:fld>
            <a:endParaRPr lang="en-GB"/>
          </a:p>
        </p:txBody>
      </p:sp>
    </p:spTree>
    <p:extLst>
      <p:ext uri="{BB962C8B-B14F-4D97-AF65-F5344CB8AC3E}">
        <p14:creationId xmlns:p14="http://schemas.microsoft.com/office/powerpoint/2010/main" val="3600695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he was running to the</a:t>
            </a:r>
            <a:r>
              <a:rPr lang="en-GB" baseline="0" dirty="0"/>
              <a:t> bus stop, </a:t>
            </a:r>
            <a:r>
              <a:rPr lang="en-GB" dirty="0"/>
              <a:t>his phone beeped, it was a message from Ben</a:t>
            </a:r>
            <a:r>
              <a:rPr lang="en-GB" baseline="0" dirty="0"/>
              <a:t> wondering where he was.</a:t>
            </a:r>
            <a:endParaRPr lang="en-GB" dirty="0"/>
          </a:p>
          <a:p>
            <a:endParaRPr lang="en-GB" dirty="0"/>
          </a:p>
          <a:p>
            <a:r>
              <a:rPr lang="en-GB" dirty="0"/>
              <a:t>(How does Ben sound from his message?)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11</a:t>
            </a:fld>
            <a:endParaRPr lang="en-GB"/>
          </a:p>
        </p:txBody>
      </p:sp>
    </p:spTree>
    <p:extLst>
      <p:ext uri="{BB962C8B-B14F-4D97-AF65-F5344CB8AC3E}">
        <p14:creationId xmlns:p14="http://schemas.microsoft.com/office/powerpoint/2010/main" val="232175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then,</a:t>
            </a:r>
            <a:r>
              <a:rPr lang="en-GB" baseline="0" dirty="0"/>
              <a:t> Ben, who had been waiting at the bus stop for some time, spotted Charlie at the opposite side of the road. Charlie was looking down at his phone. </a:t>
            </a:r>
          </a:p>
          <a:p>
            <a:endParaRPr lang="en-GB" b="0" i="1" baseline="0" dirty="0"/>
          </a:p>
          <a:p>
            <a:r>
              <a:rPr lang="en-GB" b="0" i="1" baseline="0" dirty="0"/>
              <a:t>Q. What do you think Ben did to get his attention? </a:t>
            </a:r>
            <a:endParaRPr lang="en-GB" i="1" baseline="0" dirty="0"/>
          </a:p>
          <a:p>
            <a:r>
              <a:rPr lang="en-GB" baseline="0" dirty="0"/>
              <a:t>A. He shouted; “COME ON CHARLIE, OVER HERE!” </a:t>
            </a:r>
          </a:p>
          <a:p>
            <a:endParaRPr lang="en-GB" b="1" i="1" baseline="0" dirty="0"/>
          </a:p>
          <a:p>
            <a:r>
              <a:rPr lang="en-GB" b="0" i="1" baseline="0" dirty="0"/>
              <a:t>Q. And what do you think Charlie did then? </a:t>
            </a:r>
          </a:p>
          <a:p>
            <a:r>
              <a:rPr lang="en-GB" i="0" baseline="0" dirty="0"/>
              <a:t>A. He ran into the road.</a:t>
            </a:r>
          </a:p>
          <a:p>
            <a:endParaRPr lang="en-GB" baseline="0" dirty="0"/>
          </a:p>
          <a:p>
            <a:r>
              <a:rPr lang="en-GB" b="1" baseline="0" dirty="0"/>
              <a:t>Click for next slide…</a:t>
            </a:r>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12</a:t>
            </a:fld>
            <a:endParaRPr lang="en-GB"/>
          </a:p>
        </p:txBody>
      </p:sp>
    </p:spTree>
    <p:extLst>
      <p:ext uri="{BB962C8B-B14F-4D97-AF65-F5344CB8AC3E}">
        <p14:creationId xmlns:p14="http://schemas.microsoft.com/office/powerpoint/2010/main" val="529908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13</a:t>
            </a:fld>
            <a:endParaRPr lang="en-GB"/>
          </a:p>
        </p:txBody>
      </p:sp>
    </p:spTree>
    <p:extLst>
      <p:ext uri="{BB962C8B-B14F-4D97-AF65-F5344CB8AC3E}">
        <p14:creationId xmlns:p14="http://schemas.microsoft.com/office/powerpoint/2010/main" val="2262991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Charlie was hit by a car. The driver did</a:t>
            </a:r>
            <a:r>
              <a:rPr lang="en-GB" baseline="0" dirty="0"/>
              <a:t> not stop in time. </a:t>
            </a:r>
            <a:r>
              <a:rPr lang="en-GB" dirty="0"/>
              <a:t> </a:t>
            </a:r>
          </a:p>
          <a:p>
            <a:endParaRPr lang="en-GB" dirty="0"/>
          </a:p>
          <a:p>
            <a:r>
              <a:rPr lang="en-GB" dirty="0"/>
              <a:t>And</a:t>
            </a:r>
            <a:r>
              <a:rPr lang="en-GB" baseline="0" dirty="0"/>
              <a:t> that was how Charlie’s accident happened. Just one mistake and his life has changed forever. </a:t>
            </a:r>
          </a:p>
          <a:p>
            <a:endParaRPr lang="en-GB" baseline="0" dirty="0"/>
          </a:p>
          <a:p>
            <a:r>
              <a:rPr lang="en-GB" b="1" baseline="0" dirty="0"/>
              <a:t>Click for next slide…</a:t>
            </a:r>
            <a:endParaRPr lang="en-GB" b="1" dirty="0"/>
          </a:p>
          <a:p>
            <a:endParaRPr lang="en-GB" baseline="0" dirty="0"/>
          </a:p>
        </p:txBody>
      </p:sp>
      <p:sp>
        <p:nvSpPr>
          <p:cNvPr id="4" name="Slide Number Placeholder 3"/>
          <p:cNvSpPr>
            <a:spLocks noGrp="1"/>
          </p:cNvSpPr>
          <p:nvPr>
            <p:ph type="sldNum" sz="quarter" idx="10"/>
          </p:nvPr>
        </p:nvSpPr>
        <p:spPr/>
        <p:txBody>
          <a:bodyPr/>
          <a:lstStyle/>
          <a:p>
            <a:fld id="{F5A209A0-6868-4F71-B28C-5A19E2E11B60}" type="slidenum">
              <a:rPr lang="en-GB" smtClean="0"/>
              <a:t>14</a:t>
            </a:fld>
            <a:endParaRPr lang="en-GB"/>
          </a:p>
        </p:txBody>
      </p:sp>
    </p:spTree>
    <p:extLst>
      <p:ext uri="{BB962C8B-B14F-4D97-AF65-F5344CB8AC3E}">
        <p14:creationId xmlns:p14="http://schemas.microsoft.com/office/powerpoint/2010/main" val="267254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Charlie was severely</a:t>
            </a:r>
            <a:r>
              <a:rPr lang="en-GB" sz="1200" kern="1200" baseline="0" dirty="0">
                <a:solidFill>
                  <a:schemeClr val="tx1"/>
                </a:solidFill>
                <a:effectLst/>
                <a:latin typeface="+mn-lt"/>
                <a:ea typeface="+mn-ea"/>
                <a:cs typeface="+mn-cs"/>
              </a:rPr>
              <a:t> affected by this accident, but he was not the only one. </a:t>
            </a:r>
            <a:r>
              <a:rPr lang="en-GB" sz="1200" kern="1200" dirty="0">
                <a:solidFill>
                  <a:schemeClr val="tx1"/>
                </a:solidFill>
                <a:effectLst/>
                <a:latin typeface="+mn-lt"/>
                <a:ea typeface="+mn-ea"/>
                <a:cs typeface="+mn-cs"/>
              </a:rPr>
              <a:t>There were two</a:t>
            </a:r>
            <a:r>
              <a:rPr lang="en-GB" sz="1200" kern="1200" baseline="0" dirty="0">
                <a:solidFill>
                  <a:schemeClr val="tx1"/>
                </a:solidFill>
                <a:effectLst/>
                <a:latin typeface="+mn-lt"/>
                <a:ea typeface="+mn-ea"/>
                <a:cs typeface="+mn-cs"/>
              </a:rPr>
              <a:t> other people in the story who saw the accident and would have been</a:t>
            </a:r>
            <a:r>
              <a:rPr lang="en-GB" sz="1200" kern="1200" dirty="0">
                <a:solidFill>
                  <a:schemeClr val="tx1"/>
                </a:solidFill>
                <a:effectLst/>
                <a:latin typeface="+mn-lt"/>
                <a:ea typeface="+mn-ea"/>
                <a:cs typeface="+mn-cs"/>
              </a:rPr>
              <a:t> affected– who are they? (The driver</a:t>
            </a:r>
            <a:r>
              <a:rPr lang="en-GB" sz="1200" kern="1200" baseline="0" dirty="0">
                <a:solidFill>
                  <a:schemeClr val="tx1"/>
                </a:solidFill>
                <a:effectLst/>
                <a:latin typeface="+mn-lt"/>
                <a:ea typeface="+mn-ea"/>
                <a:cs typeface="+mn-cs"/>
              </a:rPr>
              <a:t> &amp; Ben). </a:t>
            </a:r>
          </a:p>
          <a:p>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Q. Does anyone think</a:t>
            </a:r>
            <a:r>
              <a:rPr lang="en-GB" sz="1200" b="1" i="1" kern="1200" baseline="0" dirty="0">
                <a:solidFill>
                  <a:schemeClr val="tx1"/>
                </a:solidFill>
                <a:effectLst/>
                <a:latin typeface="+mn-lt"/>
                <a:ea typeface="+mn-ea"/>
                <a:cs typeface="+mn-cs"/>
              </a:rPr>
              <a:t> that the </a:t>
            </a:r>
            <a:r>
              <a:rPr lang="en-GB" sz="1200" b="1" i="1" kern="1200" dirty="0">
                <a:solidFill>
                  <a:schemeClr val="tx1"/>
                </a:solidFill>
                <a:effectLst/>
                <a:latin typeface="+mn-lt"/>
                <a:ea typeface="+mn-ea"/>
                <a:cs typeface="+mn-cs"/>
              </a:rPr>
              <a:t>driver is to blame?</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Ask those with their hand up why they</a:t>
            </a:r>
            <a:r>
              <a:rPr lang="en-GB" sz="1200" kern="1200" baseline="0" dirty="0">
                <a:solidFill>
                  <a:schemeClr val="tx1"/>
                </a:solidFill>
                <a:effectLst/>
                <a:latin typeface="+mn-lt"/>
                <a:ea typeface="+mn-ea"/>
                <a:cs typeface="+mn-cs"/>
              </a:rPr>
              <a:t> think it could be the driver’s fault.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Discuss the driver briefly – </a:t>
            </a:r>
          </a:p>
          <a:p>
            <a:r>
              <a:rPr lang="en-GB" sz="1200" b="1" i="1" kern="1200" dirty="0">
                <a:solidFill>
                  <a:schemeClr val="tx1"/>
                </a:solidFill>
                <a:effectLst/>
                <a:latin typeface="+mn-lt"/>
                <a:ea typeface="+mn-ea"/>
                <a:cs typeface="+mn-cs"/>
              </a:rPr>
              <a:t>Q.</a:t>
            </a:r>
            <a:r>
              <a:rPr lang="en-GB" sz="1200" b="1" i="1" kern="1200" baseline="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What kind of things could</a:t>
            </a:r>
            <a:r>
              <a:rPr lang="en-GB" sz="1200" b="1" i="1" kern="1200" baseline="0" dirty="0">
                <a:solidFill>
                  <a:schemeClr val="tx1"/>
                </a:solidFill>
                <a:effectLst/>
                <a:latin typeface="+mn-lt"/>
                <a:ea typeface="+mn-ea"/>
                <a:cs typeface="+mn-cs"/>
              </a:rPr>
              <a:t> the driver have been doing to cause an accident? </a:t>
            </a:r>
          </a:p>
          <a:p>
            <a:r>
              <a:rPr lang="en-GB" sz="1200" b="1" i="1" kern="1200" baseline="0" dirty="0">
                <a:solidFill>
                  <a:schemeClr val="tx1"/>
                </a:solidFill>
                <a:effectLst/>
                <a:latin typeface="+mn-lt"/>
                <a:ea typeface="+mn-ea"/>
                <a:cs typeface="+mn-cs"/>
              </a:rPr>
              <a:t>A. </a:t>
            </a:r>
            <a:r>
              <a:rPr lang="en-GB" sz="1200" i="0" kern="1200" baseline="0" dirty="0">
                <a:solidFill>
                  <a:schemeClr val="tx1"/>
                </a:solidFill>
                <a:effectLst/>
                <a:latin typeface="+mn-lt"/>
                <a:ea typeface="+mn-ea"/>
                <a:cs typeface="+mn-cs"/>
              </a:rPr>
              <a:t>speeding, drinking, distracted by people in the car, using a mobile phone.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However, the driver in this story was found not to have been doing any of these things. In this case, like in many cases, i</a:t>
            </a:r>
            <a:r>
              <a:rPr lang="en-GB" sz="1200" kern="1200" dirty="0">
                <a:solidFill>
                  <a:schemeClr val="tx1"/>
                </a:solidFill>
                <a:effectLst/>
                <a:latin typeface="+mn-lt"/>
                <a:ea typeface="+mn-ea"/>
                <a:cs typeface="+mn-cs"/>
              </a:rPr>
              <a:t>t was</a:t>
            </a:r>
            <a:r>
              <a:rPr lang="en-GB" sz="1200" kern="1200" baseline="0" dirty="0">
                <a:solidFill>
                  <a:schemeClr val="tx1"/>
                </a:solidFill>
                <a:effectLst/>
                <a:latin typeface="+mn-lt"/>
                <a:ea typeface="+mn-ea"/>
                <a:cs typeface="+mn-cs"/>
              </a:rPr>
              <a:t> NOT</a:t>
            </a:r>
            <a:r>
              <a:rPr lang="en-GB" sz="1200" kern="1200" dirty="0">
                <a:solidFill>
                  <a:schemeClr val="tx1"/>
                </a:solidFill>
                <a:effectLst/>
                <a:latin typeface="+mn-lt"/>
                <a:ea typeface="+mn-ea"/>
                <a:cs typeface="+mn-cs"/>
              </a:rPr>
              <a:t> the driver’s fault. </a:t>
            </a:r>
          </a:p>
          <a:p>
            <a:r>
              <a:rPr lang="en-GB" sz="1200" b="1" i="1" kern="1200" dirty="0">
                <a:solidFill>
                  <a:schemeClr val="tx1"/>
                </a:solidFill>
                <a:effectLst/>
                <a:latin typeface="+mn-lt"/>
                <a:ea typeface="+mn-ea"/>
                <a:cs typeface="+mn-cs"/>
              </a:rPr>
              <a:t>Q. So</a:t>
            </a:r>
            <a:r>
              <a:rPr lang="en-GB" sz="1200" b="1" i="1" kern="1200" baseline="0" dirty="0">
                <a:solidFill>
                  <a:schemeClr val="tx1"/>
                </a:solidFill>
                <a:effectLst/>
                <a:latin typeface="+mn-lt"/>
                <a:ea typeface="+mn-ea"/>
                <a:cs typeface="+mn-cs"/>
              </a:rPr>
              <a:t> why didn’t he stop in time?</a:t>
            </a:r>
          </a:p>
          <a:p>
            <a:r>
              <a:rPr lang="en-GB" sz="1200" b="1" i="0" kern="1200" baseline="0" dirty="0">
                <a:solidFill>
                  <a:schemeClr val="tx1"/>
                </a:solidFill>
                <a:effectLst/>
                <a:latin typeface="+mn-lt"/>
                <a:ea typeface="+mn-ea"/>
                <a:cs typeface="+mn-cs"/>
              </a:rPr>
              <a:t>A. </a:t>
            </a:r>
            <a:r>
              <a:rPr lang="en-GB" sz="1200" i="0" kern="1200" baseline="0" dirty="0">
                <a:solidFill>
                  <a:schemeClr val="tx1"/>
                </a:solidFill>
                <a:effectLst/>
                <a:latin typeface="+mn-lt"/>
                <a:ea typeface="+mn-ea"/>
                <a:cs typeface="+mn-cs"/>
              </a:rPr>
              <a:t>He couldn’t! Remind them how long it takes for a driver to stop a car at 30mph – 23 metres.   </a:t>
            </a:r>
          </a:p>
          <a:p>
            <a:endParaRPr lang="en-GB" sz="1200" i="1" kern="1200" baseline="0" dirty="0">
              <a:solidFill>
                <a:schemeClr val="tx1"/>
              </a:solidFill>
              <a:effectLst/>
              <a:latin typeface="+mn-lt"/>
              <a:ea typeface="+mn-ea"/>
              <a:cs typeface="+mn-cs"/>
            </a:endParaRPr>
          </a:p>
          <a:p>
            <a:r>
              <a:rPr lang="en-GB" sz="1200" b="1" i="1" kern="1200" baseline="0" dirty="0">
                <a:solidFill>
                  <a:schemeClr val="tx1"/>
                </a:solidFill>
                <a:effectLst/>
                <a:latin typeface="+mn-lt"/>
                <a:ea typeface="+mn-ea"/>
                <a:cs typeface="+mn-cs"/>
              </a:rPr>
              <a:t>Q. How do you think the driver feels?</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Play driver’s statement  </a:t>
            </a:r>
          </a:p>
          <a:p>
            <a:endParaRPr lang="en-GB" sz="1200" b="1" u="sng"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Is Ben responsible? </a:t>
            </a:r>
            <a:r>
              <a:rPr lang="en-GB" sz="1200" b="0" kern="1200" dirty="0">
                <a:solidFill>
                  <a:schemeClr val="tx1"/>
                </a:solidFill>
                <a:effectLst/>
                <a:latin typeface="+mn-lt"/>
                <a:ea typeface="+mn-ea"/>
                <a:cs typeface="+mn-cs"/>
              </a:rPr>
              <a:t>(take answers</a:t>
            </a:r>
            <a:r>
              <a:rPr lang="en-GB" sz="1200" b="0" kern="1200" baseline="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Q.</a:t>
            </a:r>
            <a:r>
              <a:rPr lang="en-GB" sz="1200" b="1" kern="1200" baseline="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What should you do if you witness an accident like this happen? </a:t>
            </a:r>
          </a:p>
          <a:p>
            <a:pPr marL="228600" indent="-228600">
              <a:buAutoNum type="alphaUcPeriod"/>
            </a:pPr>
            <a:r>
              <a:rPr lang="en-GB" sz="1200" kern="1200" baseline="0" dirty="0">
                <a:solidFill>
                  <a:schemeClr val="tx1"/>
                </a:solidFill>
                <a:effectLst/>
                <a:latin typeface="+mn-lt"/>
                <a:ea typeface="+mn-ea"/>
                <a:cs typeface="+mn-cs"/>
              </a:rPr>
              <a:t>Call</a:t>
            </a:r>
            <a:r>
              <a:rPr lang="en-GB" sz="1200" kern="1200" dirty="0">
                <a:solidFill>
                  <a:schemeClr val="tx1"/>
                </a:solidFill>
                <a:effectLst/>
                <a:latin typeface="+mn-lt"/>
                <a:ea typeface="+mn-ea"/>
                <a:cs typeface="+mn-cs"/>
              </a:rPr>
              <a:t> 999.</a:t>
            </a:r>
            <a:r>
              <a:rPr lang="en-GB" sz="1200" kern="1200" baseline="0" dirty="0">
                <a:solidFill>
                  <a:schemeClr val="tx1"/>
                </a:solidFill>
                <a:effectLst/>
                <a:latin typeface="+mn-lt"/>
                <a:ea typeface="+mn-ea"/>
                <a:cs typeface="+mn-cs"/>
              </a:rPr>
              <a:t> </a:t>
            </a:r>
          </a:p>
          <a:p>
            <a:pPr marL="0" indent="0">
              <a:buNone/>
            </a:pPr>
            <a:r>
              <a:rPr lang="en-GB" sz="1200" b="1" kern="1200" baseline="0" dirty="0">
                <a:solidFill>
                  <a:schemeClr val="tx1"/>
                </a:solidFill>
                <a:effectLst/>
                <a:latin typeface="+mn-lt"/>
                <a:ea typeface="+mn-ea"/>
                <a:cs typeface="+mn-cs"/>
              </a:rPr>
              <a:t>Q. </a:t>
            </a:r>
            <a:r>
              <a:rPr lang="en-GB" sz="1200" b="1" i="1" kern="1200" baseline="0" dirty="0">
                <a:solidFill>
                  <a:schemeClr val="tx1"/>
                </a:solidFill>
                <a:effectLst/>
                <a:latin typeface="+mn-lt"/>
                <a:ea typeface="+mn-ea"/>
                <a:cs typeface="+mn-cs"/>
              </a:rPr>
              <a:t>W</a:t>
            </a:r>
            <a:r>
              <a:rPr lang="en-GB" sz="1200" b="1" i="1" kern="1200" dirty="0">
                <a:solidFill>
                  <a:schemeClr val="tx1"/>
                </a:solidFill>
                <a:effectLst/>
                <a:latin typeface="+mn-lt"/>
                <a:ea typeface="+mn-ea"/>
                <a:cs typeface="+mn-cs"/>
              </a:rPr>
              <a:t>hat</a:t>
            </a:r>
            <a:r>
              <a:rPr lang="en-GB" sz="1200" b="1" i="1" kern="1200" baseline="0" dirty="0">
                <a:solidFill>
                  <a:schemeClr val="tx1"/>
                </a:solidFill>
                <a:effectLst/>
                <a:latin typeface="+mn-lt"/>
                <a:ea typeface="+mn-ea"/>
                <a:cs typeface="+mn-cs"/>
              </a:rPr>
              <a:t> information do you need to give?</a:t>
            </a:r>
            <a:r>
              <a:rPr lang="en-GB" sz="1200" b="1" i="1" kern="1200" dirty="0">
                <a:solidFill>
                  <a:schemeClr val="tx1"/>
                </a:solidFill>
                <a:effectLst/>
                <a:latin typeface="+mn-lt"/>
                <a:ea typeface="+mn-ea"/>
                <a:cs typeface="+mn-cs"/>
              </a:rPr>
              <a:t> </a:t>
            </a:r>
          </a:p>
          <a:p>
            <a:pPr marL="228600" indent="-228600">
              <a:buAutoNum type="alphaUcPeriod"/>
            </a:pPr>
            <a:r>
              <a:rPr lang="en-GB" sz="1200" b="0" kern="1200" baseline="0" dirty="0">
                <a:solidFill>
                  <a:schemeClr val="tx1"/>
                </a:solidFill>
                <a:effectLst/>
                <a:latin typeface="+mn-lt"/>
                <a:ea typeface="+mn-ea"/>
                <a:cs typeface="+mn-cs"/>
              </a:rPr>
              <a:t>L</a:t>
            </a:r>
            <a:r>
              <a:rPr lang="en-GB" sz="1200" b="0" kern="1200" dirty="0">
                <a:solidFill>
                  <a:schemeClr val="tx1"/>
                </a:solidFill>
                <a:effectLst/>
                <a:latin typeface="+mn-lt"/>
                <a:ea typeface="+mn-ea"/>
                <a:cs typeface="+mn-cs"/>
              </a:rPr>
              <a:t>ocation</a:t>
            </a:r>
            <a:r>
              <a:rPr lang="en-GB" sz="1200" b="0" kern="1200" baseline="0" dirty="0">
                <a:solidFill>
                  <a:schemeClr val="tx1"/>
                </a:solidFill>
                <a:effectLst/>
                <a:latin typeface="+mn-lt"/>
                <a:ea typeface="+mn-ea"/>
                <a:cs typeface="+mn-cs"/>
              </a:rPr>
              <a:t> – address or landmark &amp; explain what has happened.</a:t>
            </a:r>
          </a:p>
          <a:p>
            <a:pPr marL="0" indent="0">
              <a:buNone/>
            </a:pPr>
            <a:r>
              <a:rPr lang="en-GB" sz="1200" b="0" kern="1200" baseline="0" dirty="0">
                <a:solidFill>
                  <a:schemeClr val="tx1"/>
                </a:solidFill>
                <a:effectLst/>
                <a:latin typeface="+mn-lt"/>
                <a:ea typeface="+mn-ea"/>
                <a:cs typeface="+mn-cs"/>
              </a:rPr>
              <a:t> </a:t>
            </a:r>
          </a:p>
          <a:p>
            <a:r>
              <a:rPr lang="en-GB" sz="1200" b="1" kern="1200" baseline="0" dirty="0">
                <a:solidFill>
                  <a:schemeClr val="tx1"/>
                </a:solidFill>
                <a:effectLst/>
                <a:latin typeface="+mn-lt"/>
                <a:ea typeface="+mn-ea"/>
                <a:cs typeface="+mn-cs"/>
              </a:rPr>
              <a:t>Q. </a:t>
            </a:r>
            <a:r>
              <a:rPr lang="en-GB" sz="1200" b="1" i="1" kern="1200" baseline="0" dirty="0">
                <a:solidFill>
                  <a:schemeClr val="tx1"/>
                </a:solidFill>
                <a:effectLst/>
                <a:latin typeface="+mn-lt"/>
                <a:ea typeface="+mn-ea"/>
                <a:cs typeface="+mn-cs"/>
              </a:rPr>
              <a:t>Should you go into the run to see if he is ok?</a:t>
            </a:r>
            <a:r>
              <a:rPr lang="en-GB" sz="1200" b="0" i="1" kern="1200" baseline="0" dirty="0">
                <a:solidFill>
                  <a:schemeClr val="tx1"/>
                </a:solidFill>
                <a:effectLst/>
                <a:latin typeface="+mn-lt"/>
                <a:ea typeface="+mn-ea"/>
                <a:cs typeface="+mn-cs"/>
              </a:rPr>
              <a:t> </a:t>
            </a:r>
          </a:p>
          <a:p>
            <a:r>
              <a:rPr lang="en-GB" sz="1200" b="0" kern="1200" baseline="0" dirty="0">
                <a:solidFill>
                  <a:schemeClr val="tx1"/>
                </a:solidFill>
                <a:effectLst/>
                <a:latin typeface="+mn-lt"/>
                <a:ea typeface="+mn-ea"/>
                <a:cs typeface="+mn-cs"/>
              </a:rPr>
              <a:t>A. No - you could get hit too. It is important t</a:t>
            </a:r>
            <a:r>
              <a:rPr lang="en-GB" sz="1200" kern="1200" dirty="0">
                <a:solidFill>
                  <a:schemeClr val="tx1"/>
                </a:solidFill>
                <a:effectLst/>
                <a:latin typeface="+mn-lt"/>
                <a:ea typeface="+mn-ea"/>
                <a:cs typeface="+mn-cs"/>
              </a:rPr>
              <a:t>o keep yourself safe.</a:t>
            </a:r>
            <a:r>
              <a:rPr lang="en-GB" sz="1200" kern="1200" baseline="0" dirty="0">
                <a:solidFill>
                  <a:schemeClr val="tx1"/>
                </a:solidFill>
                <a:effectLst/>
                <a:latin typeface="+mn-lt"/>
                <a:ea typeface="+mn-ea"/>
                <a:cs typeface="+mn-cs"/>
              </a:rPr>
              <a:t> You may prefer to ask an adult to make the call - like Ben did (it was an adult who made the emergency call at the beginning).</a:t>
            </a:r>
          </a:p>
          <a:p>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Q.</a:t>
            </a:r>
            <a:r>
              <a:rPr lang="en-GB" sz="1200" b="1" i="1" kern="1200" baseline="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How do you think Ben felt seeing</a:t>
            </a:r>
            <a:r>
              <a:rPr lang="en-GB" sz="1200" b="1" i="1" kern="1200" baseline="0" dirty="0">
                <a:solidFill>
                  <a:schemeClr val="tx1"/>
                </a:solidFill>
                <a:effectLst/>
                <a:latin typeface="+mn-lt"/>
                <a:ea typeface="+mn-ea"/>
                <a:cs typeface="+mn-cs"/>
              </a:rPr>
              <a:t> this happen to his friend</a:t>
            </a:r>
            <a:r>
              <a:rPr lang="en-GB" sz="1200" b="1" i="1"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Play Ben’s Statement </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Charlie</a:t>
            </a:r>
          </a:p>
          <a:p>
            <a:r>
              <a:rPr lang="en-GB" sz="1200" kern="1200" dirty="0">
                <a:solidFill>
                  <a:schemeClr val="tx1"/>
                </a:solidFill>
                <a:effectLst/>
                <a:latin typeface="+mn-lt"/>
                <a:ea typeface="+mn-ea"/>
                <a:cs typeface="+mn-cs"/>
              </a:rPr>
              <a:t>Explain that we haven’t got a statement from him – </a:t>
            </a:r>
            <a:r>
              <a:rPr lang="en-GB" sz="1200" b="1" i="1" kern="1200" dirty="0">
                <a:solidFill>
                  <a:schemeClr val="tx1"/>
                </a:solidFill>
                <a:effectLst/>
                <a:latin typeface="+mn-lt"/>
                <a:ea typeface="+mn-ea"/>
                <a:cs typeface="+mn-cs"/>
              </a:rPr>
              <a:t>why do you think that</a:t>
            </a:r>
            <a:r>
              <a:rPr lang="en-GB" sz="1200" b="1" i="1" kern="1200" baseline="0" dirty="0">
                <a:solidFill>
                  <a:schemeClr val="tx1"/>
                </a:solidFill>
                <a:effectLst/>
                <a:latin typeface="+mn-lt"/>
                <a:ea typeface="+mn-ea"/>
                <a:cs typeface="+mn-cs"/>
              </a:rPr>
              <a:t> might be</a:t>
            </a:r>
            <a:r>
              <a:rPr lang="en-GB" sz="1200" b="1" i="1" kern="1200" dirty="0">
                <a:solidFill>
                  <a:schemeClr val="tx1"/>
                </a:solidFill>
                <a:effectLst/>
                <a:latin typeface="+mn-lt"/>
                <a:ea typeface="+mn-ea"/>
                <a:cs typeface="+mn-cs"/>
              </a:rPr>
              <a:t>?</a:t>
            </a:r>
            <a:r>
              <a:rPr lang="en-GB" sz="1200" i="1" kern="120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Injuries are too severe </a:t>
            </a:r>
            <a:r>
              <a:rPr lang="en-GB" sz="1200" i="1" kern="120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r</a:t>
            </a:r>
            <a:r>
              <a:rPr lang="en-GB" sz="1200" kern="1200" dirty="0">
                <a:solidFill>
                  <a:schemeClr val="tx1"/>
                </a:solidFill>
                <a:effectLst/>
                <a:latin typeface="+mn-lt"/>
                <a:ea typeface="+mn-ea"/>
                <a:cs typeface="+mn-cs"/>
              </a:rPr>
              <a:t>efer to driver’s statement – ‘his head hit my windscreen’). </a:t>
            </a:r>
          </a:p>
          <a:p>
            <a:r>
              <a:rPr lang="en-GB" baseline="0" dirty="0"/>
              <a:t>- If appropriate and you feel the audience need to hear the full extent of his injuries;-</a:t>
            </a:r>
          </a:p>
          <a:p>
            <a:r>
              <a:rPr lang="en-GB" baseline="0" dirty="0"/>
              <a:t>Charlie cannot walk or talk now. He needs help with a lot things like getting dressed, eating and using the bathroom (things we all take for granted).</a:t>
            </a:r>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b="1" baseline="0" dirty="0"/>
              <a:t>Q. </a:t>
            </a:r>
            <a:r>
              <a:rPr lang="en-GB" b="1" i="1" baseline="0" dirty="0"/>
              <a:t>Can you think of anyone else who would be affected by this accident? </a:t>
            </a:r>
          </a:p>
          <a:p>
            <a:r>
              <a:rPr lang="en-GB" baseline="0" dirty="0"/>
              <a:t>A. Charlie’s family, friends, teachers, witnesses who saw the accident happen, emergency services… </a:t>
            </a:r>
          </a:p>
          <a:p>
            <a:endParaRPr lang="en-GB"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15</a:t>
            </a:fld>
            <a:endParaRPr lang="en-GB"/>
          </a:p>
        </p:txBody>
      </p:sp>
    </p:spTree>
    <p:extLst>
      <p:ext uri="{BB962C8B-B14F-4D97-AF65-F5344CB8AC3E}">
        <p14:creationId xmlns:p14="http://schemas.microsoft.com/office/powerpoint/2010/main" val="3017091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Allow answers if time then click on to the next slide to discuss. </a:t>
            </a:r>
          </a:p>
        </p:txBody>
      </p:sp>
      <p:sp>
        <p:nvSpPr>
          <p:cNvPr id="4" name="Slide Number Placeholder 3"/>
          <p:cNvSpPr>
            <a:spLocks noGrp="1"/>
          </p:cNvSpPr>
          <p:nvPr>
            <p:ph type="sldNum" sz="quarter" idx="5"/>
          </p:nvPr>
        </p:nvSpPr>
        <p:spPr/>
        <p:txBody>
          <a:bodyPr/>
          <a:lstStyle/>
          <a:p>
            <a:fld id="{F5A209A0-6868-4F71-B28C-5A19E2E11B60}" type="slidenum">
              <a:rPr lang="en-GB" smtClean="0"/>
              <a:t>16</a:t>
            </a:fld>
            <a:endParaRPr lang="en-GB"/>
          </a:p>
        </p:txBody>
      </p:sp>
    </p:spTree>
    <p:extLst>
      <p:ext uri="{BB962C8B-B14F-4D97-AF65-F5344CB8AC3E}">
        <p14:creationId xmlns:p14="http://schemas.microsoft.com/office/powerpoint/2010/main" val="3108878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It is important to think about how they can keep themselves safe, so an accident like this doesn’t happen to them (ideas could be written on the board or large sheet of paper if time).</a:t>
            </a:r>
          </a:p>
          <a:p>
            <a:endParaRPr lang="en-GB" baseline="0" dirty="0"/>
          </a:p>
          <a:p>
            <a:r>
              <a:rPr lang="en-GB" sz="1200" b="1" kern="1200" dirty="0">
                <a:solidFill>
                  <a:schemeClr val="tx1"/>
                </a:solidFill>
                <a:effectLst/>
                <a:latin typeface="+mn-lt"/>
                <a:ea typeface="+mn-ea"/>
                <a:cs typeface="+mn-cs"/>
              </a:rPr>
              <a:t>Need to cover:-</a:t>
            </a:r>
          </a:p>
          <a:p>
            <a:pPr lvl="0"/>
            <a:r>
              <a:rPr lang="en-GB" sz="1200" b="1" kern="1200" dirty="0">
                <a:solidFill>
                  <a:schemeClr val="tx1"/>
                </a:solidFill>
                <a:effectLst/>
                <a:latin typeface="+mn-lt"/>
                <a:ea typeface="+mn-ea"/>
                <a:cs typeface="+mn-cs"/>
              </a:rPr>
              <a:t>Green cross code </a:t>
            </a:r>
            <a:r>
              <a:rPr lang="en-GB" sz="1200" kern="1200" dirty="0">
                <a:solidFill>
                  <a:schemeClr val="tx1"/>
                </a:solidFill>
                <a:effectLst/>
                <a:latin typeface="+mn-lt"/>
                <a:ea typeface="+mn-ea"/>
                <a:cs typeface="+mn-cs"/>
              </a:rPr>
              <a:t>– Find a Safer Place, Stop, Look, Listen, Think</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Safer places </a:t>
            </a:r>
            <a:r>
              <a:rPr lang="en-GB" sz="1200" b="0" kern="1200" dirty="0">
                <a:solidFill>
                  <a:schemeClr val="tx1"/>
                </a:solidFill>
                <a:effectLst/>
                <a:latin typeface="+mn-lt"/>
                <a:ea typeface="+mn-ea"/>
                <a:cs typeface="+mn-cs"/>
              </a:rPr>
              <a:t>(see next slide</a:t>
            </a:r>
            <a:r>
              <a:rPr lang="en-GB" sz="1200" b="0" kern="1200" baseline="0" dirty="0">
                <a:solidFill>
                  <a:schemeClr val="tx1"/>
                </a:solidFill>
                <a:effectLst/>
                <a:latin typeface="+mn-lt"/>
                <a:ea typeface="+mn-ea"/>
                <a:cs typeface="+mn-cs"/>
              </a:rPr>
              <a:t> info)</a:t>
            </a:r>
            <a:endParaRPr lang="en-GB" sz="1200" b="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Peer pressure / copying friends </a:t>
            </a:r>
            <a:r>
              <a:rPr lang="en-GB" sz="1200" kern="1200" dirty="0">
                <a:solidFill>
                  <a:schemeClr val="tx1"/>
                </a:solidFill>
                <a:effectLst/>
                <a:latin typeface="+mn-lt"/>
                <a:ea typeface="+mn-ea"/>
                <a:cs typeface="+mn-cs"/>
              </a:rPr>
              <a:t>– </a:t>
            </a:r>
            <a:r>
              <a:rPr lang="en-GB" sz="1200" b="0" i="0" u="none" strike="noStrike" kern="1200" baseline="0" dirty="0">
                <a:solidFill>
                  <a:schemeClr val="tx1"/>
                </a:solidFill>
                <a:latin typeface="+mn-lt"/>
                <a:ea typeface="+mn-ea"/>
                <a:cs typeface="+mn-cs"/>
              </a:rPr>
              <a:t>Sometimes when we are with our friends we do things we would never consider doing if we were on our own. Think for yourselves and do the right thing.</a:t>
            </a:r>
            <a:endParaRPr lang="en-GB" sz="1200" b="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Mobile phones </a:t>
            </a:r>
            <a:r>
              <a:rPr lang="en-GB" sz="1200" kern="1200" dirty="0">
                <a:solidFill>
                  <a:schemeClr val="tx1"/>
                </a:solidFill>
                <a:effectLst/>
                <a:latin typeface="+mn-lt"/>
                <a:ea typeface="+mn-ea"/>
                <a:cs typeface="+mn-cs"/>
              </a:rPr>
              <a:t>– put them in your pocket / bag</a:t>
            </a:r>
            <a:r>
              <a:rPr lang="en-GB" sz="1200" kern="1200" baseline="0" dirty="0">
                <a:solidFill>
                  <a:schemeClr val="tx1"/>
                </a:solidFill>
                <a:effectLst/>
                <a:latin typeface="+mn-lt"/>
                <a:ea typeface="+mn-ea"/>
                <a:cs typeface="+mn-cs"/>
              </a:rPr>
              <a:t> while crossing road and give the road your full attention.</a:t>
            </a:r>
            <a:r>
              <a:rPr lang="en-GB" sz="1200" b="0" i="0" u="none" strike="noStrike" kern="1200" baseline="0" dirty="0">
                <a:solidFill>
                  <a:schemeClr val="tx1"/>
                </a:solidFill>
                <a:effectLst/>
                <a:latin typeface="+mn-lt"/>
                <a:ea typeface="+mn-ea"/>
                <a:cs typeface="+mn-cs"/>
              </a:rPr>
              <a:t> Phones are very useful, but are o</a:t>
            </a:r>
            <a:r>
              <a:rPr lang="en-GB" sz="1200" b="0" i="0" u="none" strike="noStrike" kern="1200" baseline="0" dirty="0">
                <a:solidFill>
                  <a:schemeClr val="tx1"/>
                </a:solidFill>
                <a:latin typeface="+mn-lt"/>
                <a:ea typeface="+mn-ea"/>
                <a:cs typeface="+mn-cs"/>
              </a:rPr>
              <a:t>ne of the main causes of road accidents to children </a:t>
            </a:r>
            <a:r>
              <a:rPr lang="en-GB" sz="1200" b="1" i="0" u="none" strike="noStrike" kern="1200" baseline="0" dirty="0">
                <a:solidFill>
                  <a:schemeClr val="tx1"/>
                </a:solidFill>
                <a:latin typeface="+mn-lt"/>
                <a:ea typeface="+mn-ea"/>
                <a:cs typeface="+mn-cs"/>
              </a:rPr>
              <a:t>your age.</a:t>
            </a:r>
          </a:p>
          <a:p>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Headphones</a:t>
            </a:r>
            <a:r>
              <a:rPr lang="en-GB" sz="1200" kern="1200" dirty="0">
                <a:solidFill>
                  <a:schemeClr val="tx1"/>
                </a:solidFill>
                <a:effectLst/>
                <a:latin typeface="+mn-lt"/>
                <a:ea typeface="+mn-ea"/>
                <a:cs typeface="+mn-cs"/>
              </a:rPr>
              <a:t> – take them out before</a:t>
            </a:r>
            <a:r>
              <a:rPr lang="en-GB" sz="1200" kern="1200" baseline="0" dirty="0">
                <a:solidFill>
                  <a:schemeClr val="tx1"/>
                </a:solidFill>
                <a:effectLst/>
                <a:latin typeface="+mn-lt"/>
                <a:ea typeface="+mn-ea"/>
                <a:cs typeface="+mn-cs"/>
              </a:rPr>
              <a:t> you cross the road. Y</a:t>
            </a:r>
            <a:r>
              <a:rPr lang="en-GB" sz="1200" kern="1200" dirty="0">
                <a:solidFill>
                  <a:schemeClr val="tx1"/>
                </a:solidFill>
                <a:effectLst/>
                <a:latin typeface="+mn-lt"/>
                <a:ea typeface="+mn-ea"/>
                <a:cs typeface="+mn-cs"/>
              </a:rPr>
              <a:t>ou</a:t>
            </a:r>
            <a:r>
              <a:rPr lang="en-GB" sz="1200" kern="1200" baseline="0" dirty="0">
                <a:solidFill>
                  <a:schemeClr val="tx1"/>
                </a:solidFill>
                <a:effectLst/>
                <a:latin typeface="+mn-lt"/>
                <a:ea typeface="+mn-ea"/>
                <a:cs typeface="+mn-cs"/>
              </a:rPr>
              <a:t> need to hear the traffic as well as see it. Sometimes we can hear vehicles coming before we see them, but not if we have headphones in!</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Planning journey </a:t>
            </a:r>
            <a:r>
              <a:rPr lang="en-GB" sz="1200" kern="1200" dirty="0">
                <a:solidFill>
                  <a:schemeClr val="tx1"/>
                </a:solidFill>
                <a:effectLst/>
                <a:latin typeface="+mn-lt"/>
                <a:ea typeface="+mn-ea"/>
                <a:cs typeface="+mn-cs"/>
              </a:rPr>
              <a:t>– set off in plenty of time, don’t leave it to the last minute (like Charlie did).</a:t>
            </a:r>
            <a:r>
              <a:rPr lang="en-GB" sz="1200" kern="1200" baseline="0" dirty="0">
                <a:solidFill>
                  <a:schemeClr val="tx1"/>
                </a:solidFill>
                <a:effectLst/>
                <a:latin typeface="+mn-lt"/>
                <a:ea typeface="+mn-ea"/>
                <a:cs typeface="+mn-cs"/>
              </a:rPr>
              <a:t> Rushing leads to us taking risks and making mistakes. Discuss the route you will take to secondary school with your parents and practise it in the holidays. Don’t leave it until the day you start – you will have lots on your mind that morning. </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Be Bright Be Seen </a:t>
            </a:r>
            <a:r>
              <a:rPr lang="en-GB" sz="1200" kern="1200" dirty="0">
                <a:solidFill>
                  <a:schemeClr val="tx1"/>
                </a:solidFill>
                <a:effectLst/>
                <a:latin typeface="+mn-lt"/>
                <a:ea typeface="+mn-ea"/>
                <a:cs typeface="+mn-cs"/>
              </a:rPr>
              <a:t>– make</a:t>
            </a:r>
            <a:r>
              <a:rPr lang="en-GB" sz="1200" kern="1200" baseline="0" dirty="0">
                <a:solidFill>
                  <a:schemeClr val="tx1"/>
                </a:solidFill>
                <a:effectLst/>
                <a:latin typeface="+mn-lt"/>
                <a:ea typeface="+mn-ea"/>
                <a:cs typeface="+mn-cs"/>
              </a:rPr>
              <a:t> yourself visible to drivers by wearing something bright/fluorescent &amp; reflective especially from October when the clocks go back. </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Don’t be</a:t>
            </a:r>
            <a:r>
              <a:rPr lang="en-GB" sz="1200" b="1" kern="1200" baseline="0" dirty="0">
                <a:solidFill>
                  <a:schemeClr val="tx1"/>
                </a:solidFill>
                <a:effectLst/>
                <a:latin typeface="+mn-lt"/>
                <a:ea typeface="+mn-ea"/>
                <a:cs typeface="+mn-cs"/>
              </a:rPr>
              <a:t> distracted or distract others near the road</a:t>
            </a:r>
            <a:r>
              <a:rPr lang="en-GB" sz="1200" kern="1200" baseline="0" dirty="0">
                <a:solidFill>
                  <a:schemeClr val="tx1"/>
                </a:solidFill>
                <a:effectLst/>
                <a:latin typeface="+mn-lt"/>
                <a:ea typeface="+mn-ea"/>
                <a:cs typeface="+mn-cs"/>
              </a:rPr>
              <a:t> – stop the conversation when you reach the road and give it your full attention. Keep yourself and your friends safe.</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Taking risks </a:t>
            </a:r>
            <a:r>
              <a:rPr lang="en-GB" sz="1200" kern="1200" dirty="0">
                <a:solidFill>
                  <a:schemeClr val="tx1"/>
                </a:solidFill>
                <a:effectLst/>
                <a:latin typeface="+mn-lt"/>
                <a:ea typeface="+mn-ea"/>
                <a:cs typeface="+mn-cs"/>
              </a:rPr>
              <a:t>– if</a:t>
            </a:r>
            <a:r>
              <a:rPr lang="en-GB" sz="1200" kern="1200" baseline="0" dirty="0">
                <a:solidFill>
                  <a:schemeClr val="tx1"/>
                </a:solidFill>
                <a:effectLst/>
                <a:latin typeface="+mn-lt"/>
                <a:ea typeface="+mn-ea"/>
                <a:cs typeface="+mn-cs"/>
              </a:rPr>
              <a:t> you’re not sure it is safe then don’t risk it! Accidents happen when we take dangerous risks. </a:t>
            </a:r>
          </a:p>
          <a:p>
            <a:pPr lvl="0"/>
            <a:endParaRPr lang="en-GB" sz="1200" kern="1200" baseline="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Remember</a:t>
            </a:r>
            <a:r>
              <a:rPr lang="en-GB" sz="1200" b="1" kern="1200" baseline="0" dirty="0">
                <a:solidFill>
                  <a:schemeClr val="tx1"/>
                </a:solidFill>
                <a:effectLst/>
                <a:latin typeface="+mn-lt"/>
                <a:ea typeface="+mn-ea"/>
                <a:cs typeface="+mn-cs"/>
              </a:rPr>
              <a:t> a</a:t>
            </a:r>
            <a:r>
              <a:rPr lang="en-GB" sz="1200" b="1" kern="1200" dirty="0">
                <a:solidFill>
                  <a:schemeClr val="tx1"/>
                </a:solidFill>
                <a:effectLst/>
                <a:latin typeface="+mn-lt"/>
                <a:ea typeface="+mn-ea"/>
                <a:cs typeface="+mn-cs"/>
              </a:rPr>
              <a:t>ctions have consequences!</a:t>
            </a:r>
            <a:r>
              <a:rPr lang="en-GB" sz="1200" b="1" kern="1200" baseline="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5"/>
          </p:nvPr>
        </p:nvSpPr>
        <p:spPr/>
        <p:txBody>
          <a:bodyPr/>
          <a:lstStyle/>
          <a:p>
            <a:fld id="{F5A209A0-6868-4F71-B28C-5A19E2E11B60}" type="slidenum">
              <a:rPr lang="en-GB" smtClean="0"/>
              <a:t>17</a:t>
            </a:fld>
            <a:endParaRPr lang="en-GB"/>
          </a:p>
        </p:txBody>
      </p:sp>
    </p:spTree>
    <p:extLst>
      <p:ext uri="{BB962C8B-B14F-4D97-AF65-F5344CB8AC3E}">
        <p14:creationId xmlns:p14="http://schemas.microsoft.com/office/powerpoint/2010/main" val="4067961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you</a:t>
            </a:r>
            <a:r>
              <a:rPr lang="en-GB" baseline="0" dirty="0"/>
              <a:t> name any of the safer places to cross?</a:t>
            </a:r>
          </a:p>
          <a:p>
            <a:endParaRPr lang="en-GB" baseline="0" dirty="0"/>
          </a:p>
          <a:p>
            <a:r>
              <a:rPr lang="en-GB" b="1" baseline="0" dirty="0"/>
              <a:t>Zebra Crossing </a:t>
            </a:r>
            <a:r>
              <a:rPr lang="en-GB" baseline="0" dirty="0"/>
              <a:t>– drivers should stop to let you cross, but don’t always! Make sure vehicles have stopped on both sides before crossing</a:t>
            </a:r>
          </a:p>
          <a:p>
            <a:r>
              <a:rPr lang="en-GB" b="1" baseline="0" dirty="0"/>
              <a:t>Traffic Island</a:t>
            </a:r>
          </a:p>
          <a:p>
            <a:r>
              <a:rPr lang="en-GB" b="1" baseline="0" dirty="0"/>
              <a:t>School Crossing Patrol (or Lollipop Person)</a:t>
            </a:r>
          </a:p>
          <a:p>
            <a:r>
              <a:rPr lang="en-GB" b="1" baseline="0" dirty="0"/>
              <a:t>Puffin Crossing </a:t>
            </a:r>
            <a:r>
              <a:rPr lang="en-GB" baseline="0" dirty="0"/>
              <a:t>– the red &amp; green men are with the button and the crossing operates on a smart sensor which detects when people are crossing</a:t>
            </a:r>
          </a:p>
          <a:p>
            <a:r>
              <a:rPr lang="en-GB" b="1" baseline="0" dirty="0"/>
              <a:t>Toucan Crossing </a:t>
            </a:r>
            <a:r>
              <a:rPr lang="en-GB" baseline="0" dirty="0"/>
              <a:t>– cyclists can ride their bike across this crossing. Toucan meaning ”two can” cross together referring to pedestrians and cyclists   </a:t>
            </a:r>
          </a:p>
          <a:p>
            <a:r>
              <a:rPr lang="en-GB" b="1" baseline="0" dirty="0"/>
              <a:t>Pelican Crossing </a:t>
            </a:r>
            <a:r>
              <a:rPr lang="en-GB" baseline="0" dirty="0"/>
              <a:t>– the red &amp; green men are at the opposite side of the road to the button and the crossing operates on a timer not a sensor </a:t>
            </a:r>
          </a:p>
          <a:p>
            <a:r>
              <a:rPr lang="en-GB" b="1" baseline="0" dirty="0"/>
              <a:t>Subway</a:t>
            </a:r>
            <a:r>
              <a:rPr lang="en-GB" baseline="0" dirty="0"/>
              <a:t> – should only be used accompanied by an adult</a:t>
            </a:r>
          </a:p>
          <a:p>
            <a:r>
              <a:rPr lang="en-GB" b="1" baseline="0" dirty="0"/>
              <a:t>Footbridge </a:t>
            </a:r>
          </a:p>
          <a:p>
            <a:r>
              <a:rPr lang="en-GB" dirty="0"/>
              <a:t>Can you</a:t>
            </a:r>
            <a:r>
              <a:rPr lang="en-GB" baseline="0" dirty="0"/>
              <a:t> name any of the safer places to cross?</a:t>
            </a:r>
          </a:p>
          <a:p>
            <a:endParaRPr lang="en-GB" baseline="0" dirty="0"/>
          </a:p>
          <a:p>
            <a:r>
              <a:rPr lang="en-GB" b="1" baseline="0" dirty="0"/>
              <a:t>Zebra Crossing </a:t>
            </a:r>
            <a:r>
              <a:rPr lang="en-GB" baseline="0" dirty="0"/>
              <a:t>– drivers should stop to let you cross, but don’t always! Make sure vehicles have stopped on both sides before crossing</a:t>
            </a:r>
          </a:p>
          <a:p>
            <a:r>
              <a:rPr lang="en-GB" b="1" baseline="0" dirty="0"/>
              <a:t>Traffic Island</a:t>
            </a:r>
          </a:p>
          <a:p>
            <a:r>
              <a:rPr lang="en-GB" b="1" baseline="0" dirty="0"/>
              <a:t>School Crossing Patrol (or Lollipop Person)</a:t>
            </a:r>
          </a:p>
          <a:p>
            <a:r>
              <a:rPr lang="en-GB" b="1" baseline="0" dirty="0"/>
              <a:t>Puffin Crossing </a:t>
            </a:r>
            <a:r>
              <a:rPr lang="en-GB" baseline="0" dirty="0"/>
              <a:t>– the red &amp; green men are with the button and the crossing operates on a smart sensor which detects when people are crossing</a:t>
            </a:r>
          </a:p>
          <a:p>
            <a:r>
              <a:rPr lang="en-GB" b="1" baseline="0" dirty="0"/>
              <a:t>Toucan Crossing </a:t>
            </a:r>
            <a:r>
              <a:rPr lang="en-GB" baseline="0" dirty="0"/>
              <a:t>– cyclists can ride their bike across this crossing. Toucan meaning ”two can” cross together referring to pedestrians and cyclists   </a:t>
            </a:r>
          </a:p>
          <a:p>
            <a:r>
              <a:rPr lang="en-GB" b="1" baseline="0" dirty="0"/>
              <a:t>Pelican Crossing </a:t>
            </a:r>
            <a:r>
              <a:rPr lang="en-GB" baseline="0" dirty="0"/>
              <a:t>– the red &amp; green men are at the opposite side of the road to the button and the crossing operates on a timer not a sensor </a:t>
            </a:r>
          </a:p>
          <a:p>
            <a:r>
              <a:rPr lang="en-GB" b="1" baseline="0" dirty="0"/>
              <a:t>Subway</a:t>
            </a:r>
            <a:r>
              <a:rPr lang="en-GB" baseline="0" dirty="0"/>
              <a:t> – should only be used accompanied by an adult</a:t>
            </a:r>
          </a:p>
          <a:p>
            <a:r>
              <a:rPr lang="en-GB" b="1" baseline="0" dirty="0"/>
              <a:t>Footbridge </a:t>
            </a:r>
          </a:p>
          <a:p>
            <a:endParaRPr lang="en-GB" dirty="0"/>
          </a:p>
        </p:txBody>
      </p:sp>
      <p:sp>
        <p:nvSpPr>
          <p:cNvPr id="4" name="Slide Number Placeholder 3"/>
          <p:cNvSpPr>
            <a:spLocks noGrp="1"/>
          </p:cNvSpPr>
          <p:nvPr>
            <p:ph type="sldNum" sz="quarter" idx="5"/>
          </p:nvPr>
        </p:nvSpPr>
        <p:spPr/>
        <p:txBody>
          <a:bodyPr/>
          <a:lstStyle/>
          <a:p>
            <a:fld id="{F5A209A0-6868-4F71-B28C-5A19E2E11B60}" type="slidenum">
              <a:rPr lang="en-GB" smtClean="0"/>
              <a:t>18</a:t>
            </a:fld>
            <a:endParaRPr lang="en-GB"/>
          </a:p>
        </p:txBody>
      </p:sp>
    </p:spTree>
    <p:extLst>
      <p:ext uri="{BB962C8B-B14F-4D97-AF65-F5344CB8AC3E}">
        <p14:creationId xmlns:p14="http://schemas.microsoft.com/office/powerpoint/2010/main" val="2104183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Exercise 1- 60 seconds </a:t>
            </a: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All stand up in front of your desk, time a minute (count to 60 in your head) and then sit down.  </a:t>
            </a:r>
          </a:p>
          <a:p>
            <a:pPr marL="342900" lvl="0" indent="-342900">
              <a:lnSpc>
                <a:spcPct val="115000"/>
              </a:lnSpc>
              <a:buFont typeface="Symbol" panose="05050102010706020507" pitchFamily="18" charset="2"/>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I’m going to do it too (if there is a seat available sit down after 30 seconds). </a:t>
            </a:r>
          </a:p>
          <a:p>
            <a:pPr marL="342900" lvl="0" indent="-342900">
              <a:lnSpc>
                <a:spcPct val="115000"/>
              </a:lnSpc>
              <a:buFont typeface="Symbol" panose="05050102010706020507" pitchFamily="18" charset="2"/>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Make observations, did they look at their teacher, look at each other etc. – but don’t say anything. </a:t>
            </a:r>
          </a:p>
          <a:p>
            <a:pPr marL="342900" lvl="0" indent="-342900">
              <a:lnSpc>
                <a:spcPct val="115000"/>
              </a:lnSpc>
              <a:spcAft>
                <a:spcPts val="1000"/>
              </a:spcAft>
              <a:buFont typeface="Symbol" panose="05050102010706020507" pitchFamily="18" charset="2"/>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Wait until about 1 min 10 seconds or when everyone has sat down. </a:t>
            </a:r>
          </a:p>
          <a:p>
            <a:pPr>
              <a:lnSpc>
                <a:spcPct val="115000"/>
              </a:lnSpc>
              <a:spcAft>
                <a:spcPts val="10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pPr>
            <a:r>
              <a:rPr lang="en-GB" sz="1800" b="1" dirty="0">
                <a:effectLst/>
                <a:latin typeface="Calibri" panose="020F0502020204030204" pitchFamily="34" charset="0"/>
                <a:ea typeface="Calibri" panose="020F0502020204030204" pitchFamily="34" charset="0"/>
                <a:cs typeface="Times New Roman" panose="02020603050405020304" pitchFamily="18" charset="0"/>
              </a:rPr>
              <a:t>Q. Why do you think I did that? </a:t>
            </a:r>
          </a:p>
          <a:p>
            <a:pPr marL="457200">
              <a:lnSpc>
                <a:spcPct val="115000"/>
              </a:lnSpc>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pPr>
            <a:r>
              <a:rPr lang="en-GB" sz="1800" b="1" dirty="0">
                <a:effectLst/>
                <a:latin typeface="Calibri" panose="020F0502020204030204" pitchFamily="34" charset="0"/>
                <a:ea typeface="Calibri" panose="020F0502020204030204" pitchFamily="34" charset="0"/>
                <a:cs typeface="Times New Roman" panose="02020603050405020304" pitchFamily="18" charset="0"/>
              </a:rPr>
              <a:t>Q. What has that got to do with Road Safety? </a:t>
            </a:r>
          </a:p>
          <a:p>
            <a:pPr marL="457200">
              <a:lnSpc>
                <a:spcPct val="115000"/>
              </a:lnSpc>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Who looked around? Who was influenced by other people?</a:t>
            </a:r>
          </a:p>
          <a:p>
            <a:pPr marL="457200">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is what happens on the road and in lots of other situations in life. It is really important that when you are out you don’t just copy your friends and follow the crowd, as they might not be making the safest choices. Make sure you think for yourselves and look after yourselves. </a:t>
            </a:r>
          </a:p>
          <a:p>
            <a:pPr>
              <a:lnSpc>
                <a:spcPct val="115000"/>
              </a:lnSpc>
              <a:spcAft>
                <a:spcPts val="10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5A209A0-6868-4F71-B28C-5A19E2E11B60}" type="slidenum">
              <a:rPr lang="en-GB" smtClean="0"/>
              <a:t>19</a:t>
            </a:fld>
            <a:endParaRPr lang="en-GB"/>
          </a:p>
        </p:txBody>
      </p:sp>
    </p:spTree>
    <p:extLst>
      <p:ext uri="{BB962C8B-B14F-4D97-AF65-F5344CB8AC3E}">
        <p14:creationId xmlns:p14="http://schemas.microsoft.com/office/powerpoint/2010/main" val="1943759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Answer:</a:t>
            </a:r>
          </a:p>
          <a:p>
            <a:r>
              <a:rPr lang="en-GB" b="1" dirty="0"/>
              <a:t>B) Find a safer place, Stop, Look, Listen</a:t>
            </a:r>
            <a:r>
              <a:rPr lang="en-GB" b="1" baseline="0" dirty="0"/>
              <a:t>, Think </a:t>
            </a:r>
          </a:p>
          <a:p>
            <a:endParaRPr lang="en-GB" b="1" baseline="0" dirty="0"/>
          </a:p>
          <a:p>
            <a:r>
              <a:rPr lang="en-GB" b="1" baseline="0" dirty="0"/>
              <a:t>Does anyone know what this ‘set of rules’ is called?</a:t>
            </a:r>
            <a:r>
              <a:rPr lang="en-GB" baseline="0" dirty="0"/>
              <a:t> </a:t>
            </a:r>
            <a:r>
              <a:rPr lang="en-GB" b="1" baseline="0" dirty="0"/>
              <a:t>(The Green Cross Code)  </a:t>
            </a:r>
          </a:p>
          <a:p>
            <a:r>
              <a:rPr lang="en-GB" baseline="0" dirty="0"/>
              <a:t>It is important to think for themselves when crossing the road and not just follow the crowd - their friends may not be making the safest choices.  </a:t>
            </a:r>
            <a:endParaRPr lang="en-GB"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2</a:t>
            </a:fld>
            <a:endParaRPr lang="en-GB"/>
          </a:p>
        </p:txBody>
      </p:sp>
    </p:spTree>
    <p:extLst>
      <p:ext uri="{BB962C8B-B14F-4D97-AF65-F5344CB8AC3E}">
        <p14:creationId xmlns:p14="http://schemas.microsoft.com/office/powerpoint/2010/main" val="3500504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200 children -the impact of this, for example, is over 6 full classes of children per year!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Finish with who is the best person to keep them safe – themselves!</a:t>
            </a:r>
            <a:r>
              <a:rPr lang="en-GB" sz="1200" b="0" kern="1200" baseline="0" dirty="0">
                <a:solidFill>
                  <a:schemeClr val="tx1"/>
                </a:solidFill>
                <a:effectLst/>
                <a:latin typeface="+mn-lt"/>
                <a:ea typeface="+mn-ea"/>
                <a:cs typeface="+mn-cs"/>
              </a:rPr>
              <a:t> By</a:t>
            </a:r>
            <a:r>
              <a:rPr lang="en-GB" sz="1200" b="0" kern="1200" dirty="0">
                <a:solidFill>
                  <a:schemeClr val="tx1"/>
                </a:solidFill>
                <a:effectLst/>
                <a:latin typeface="+mn-lt"/>
                <a:ea typeface="+mn-ea"/>
                <a:cs typeface="+mn-cs"/>
              </a:rPr>
              <a:t> being sensible and prepared and remembering</a:t>
            </a:r>
            <a:r>
              <a:rPr lang="en-GB" sz="1200" b="0" kern="1200" baseline="0" dirty="0">
                <a:solidFill>
                  <a:schemeClr val="tx1"/>
                </a:solidFill>
                <a:effectLst/>
                <a:latin typeface="+mn-lt"/>
                <a:ea typeface="+mn-ea"/>
                <a:cs typeface="+mn-cs"/>
              </a:rPr>
              <a:t> all we have discussed today.</a:t>
            </a: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CD0D807-8B2D-43B9-A7A7-CFF2951FB5D4}" type="slidenum">
              <a:rPr lang="en-GB" smtClean="0"/>
              <a:t>20</a:t>
            </a:fld>
            <a:endParaRPr lang="en-GB"/>
          </a:p>
        </p:txBody>
      </p:sp>
    </p:spTree>
    <p:extLst>
      <p:ext uri="{BB962C8B-B14F-4D97-AF65-F5344CB8AC3E}">
        <p14:creationId xmlns:p14="http://schemas.microsoft.com/office/powerpoint/2010/main" val="4206581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50ADE-4200-6665-9E3F-07041E69DF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54AE6-3B06-DAEA-AFB3-CF169FE47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A4B37E-D9C0-1521-25A8-198A72A91C27}"/>
              </a:ext>
            </a:extLst>
          </p:cNvPr>
          <p:cNvSpPr>
            <a:spLocks noGrp="1"/>
          </p:cNvSpPr>
          <p:nvPr>
            <p:ph type="body" idx="1"/>
          </p:nvPr>
        </p:nvSpPr>
        <p:spPr/>
        <p:txBody>
          <a:bodyPr/>
          <a:lstStyle/>
          <a:p>
            <a:r>
              <a:rPr lang="en-GB" b="1" u="sng" dirty="0"/>
              <a:t>Answer:</a:t>
            </a:r>
          </a:p>
          <a:p>
            <a:r>
              <a:rPr lang="en-GB" b="1" dirty="0"/>
              <a:t>C)</a:t>
            </a:r>
            <a:r>
              <a:rPr lang="en-GB" b="1" baseline="0" dirty="0"/>
              <a:t> 23 metres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give the children an idea of how far this is you could roughly guess the length of the classroom, 23 meters could be double the length of the classroom. Or nearly a full length of a swimming pool.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Explain that it is important to remember this when crossing</a:t>
            </a:r>
            <a:r>
              <a:rPr lang="en-GB" sz="1200" kern="1200" baseline="0" dirty="0">
                <a:solidFill>
                  <a:schemeClr val="tx1"/>
                </a:solidFill>
                <a:effectLst/>
                <a:latin typeface="+mn-lt"/>
                <a:ea typeface="+mn-ea"/>
                <a:cs typeface="+mn-cs"/>
              </a:rPr>
              <a:t> the road and if they don’t think they have enough time to cross safely then not to take the risk. The driver may not be able to stop their car for them in time. </a:t>
            </a:r>
            <a:r>
              <a:rPr lang="en-GB" sz="1200" kern="1200" dirty="0">
                <a:solidFill>
                  <a:schemeClr val="tx1"/>
                </a:solidFill>
                <a:effectLst/>
                <a:latin typeface="+mn-lt"/>
                <a:ea typeface="+mn-ea"/>
                <a:cs typeface="+mn-cs"/>
              </a:rPr>
              <a:t> </a:t>
            </a:r>
          </a:p>
          <a:p>
            <a:endParaRPr lang="en-GB" dirty="0"/>
          </a:p>
        </p:txBody>
      </p:sp>
      <p:sp>
        <p:nvSpPr>
          <p:cNvPr id="4" name="Slide Number Placeholder 3">
            <a:extLst>
              <a:ext uri="{FF2B5EF4-FFF2-40B4-BE49-F238E27FC236}">
                <a16:creationId xmlns:a16="http://schemas.microsoft.com/office/drawing/2014/main" id="{1A7FA239-D7CA-3E78-19D1-2475A0B39FFA}"/>
              </a:ext>
            </a:extLst>
          </p:cNvPr>
          <p:cNvSpPr>
            <a:spLocks noGrp="1"/>
          </p:cNvSpPr>
          <p:nvPr>
            <p:ph type="sldNum" sz="quarter" idx="10"/>
          </p:nvPr>
        </p:nvSpPr>
        <p:spPr/>
        <p:txBody>
          <a:bodyPr/>
          <a:lstStyle/>
          <a:p>
            <a:fld id="{F5A209A0-6868-4F71-B28C-5A19E2E11B60}" type="slidenum">
              <a:rPr lang="en-GB" smtClean="0"/>
              <a:t>3</a:t>
            </a:fld>
            <a:endParaRPr lang="en-GB"/>
          </a:p>
        </p:txBody>
      </p:sp>
    </p:spTree>
    <p:extLst>
      <p:ext uri="{BB962C8B-B14F-4D97-AF65-F5344CB8AC3E}">
        <p14:creationId xmlns:p14="http://schemas.microsoft.com/office/powerpoint/2010/main" val="3719981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2C591-2664-8127-B853-B959DE32D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0C611-1CCE-DDDE-5708-7BB6909B4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414341-70DA-9501-DC01-5935AE131F93}"/>
              </a:ext>
            </a:extLst>
          </p:cNvPr>
          <p:cNvSpPr>
            <a:spLocks noGrp="1"/>
          </p:cNvSpPr>
          <p:nvPr>
            <p:ph type="body" idx="1"/>
          </p:nvPr>
        </p:nvSpPr>
        <p:spPr/>
        <p:txBody>
          <a:bodyPr/>
          <a:lstStyle/>
          <a:p>
            <a:r>
              <a:rPr lang="en-GB" b="1" i="0" u="sng" dirty="0"/>
              <a:t>Answer:</a:t>
            </a:r>
          </a:p>
          <a:p>
            <a:r>
              <a:rPr lang="en-GB" b="1" dirty="0"/>
              <a:t>C) 10-12</a:t>
            </a:r>
          </a:p>
          <a:p>
            <a:r>
              <a:rPr lang="en-GB" u="none" dirty="0"/>
              <a:t>Ask if they have any ideas</a:t>
            </a:r>
            <a:r>
              <a:rPr lang="en-GB" u="none" baseline="0" dirty="0"/>
              <a:t> why this might be? </a:t>
            </a:r>
            <a:endParaRPr lang="en-GB" u="none" dirty="0"/>
          </a:p>
          <a:p>
            <a:endParaRPr lang="en-GB" sz="1200" b="0"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-T</a:t>
            </a:r>
            <a:r>
              <a:rPr lang="en-GB" sz="1200" b="0" kern="1200" dirty="0">
                <a:solidFill>
                  <a:schemeClr val="tx1"/>
                </a:solidFill>
                <a:effectLst/>
                <a:latin typeface="+mn-lt"/>
                <a:ea typeface="+mn-ea"/>
                <a:cs typeface="+mn-cs"/>
              </a:rPr>
              <a:t>ravelling to</a:t>
            </a:r>
            <a:r>
              <a:rPr lang="en-GB" sz="1200" b="0" kern="1200" baseline="0" dirty="0">
                <a:solidFill>
                  <a:schemeClr val="tx1"/>
                </a:solidFill>
                <a:effectLst/>
                <a:latin typeface="+mn-lt"/>
                <a:ea typeface="+mn-ea"/>
                <a:cs typeface="+mn-cs"/>
              </a:rPr>
              <a:t> a</a:t>
            </a:r>
            <a:r>
              <a:rPr lang="en-GB" sz="1200" b="0" kern="1200" dirty="0">
                <a:solidFill>
                  <a:schemeClr val="tx1"/>
                </a:solidFill>
                <a:effectLst/>
                <a:latin typeface="+mn-lt"/>
                <a:ea typeface="+mn-ea"/>
                <a:cs typeface="+mn-cs"/>
              </a:rPr>
              <a:t> new school,</a:t>
            </a:r>
            <a:r>
              <a:rPr lang="en-GB" sz="1200" b="0" kern="1200" baseline="0" dirty="0">
                <a:solidFill>
                  <a:schemeClr val="tx1"/>
                </a:solidFill>
                <a:effectLst/>
                <a:latin typeface="+mn-lt"/>
                <a:ea typeface="+mn-ea"/>
                <a:cs typeface="+mn-cs"/>
              </a:rPr>
              <a:t> often</a:t>
            </a:r>
            <a:r>
              <a:rPr lang="en-GB" sz="1200" b="0" kern="1200" dirty="0">
                <a:solidFill>
                  <a:schemeClr val="tx1"/>
                </a:solidFill>
                <a:effectLst/>
                <a:latin typeface="+mn-lt"/>
                <a:ea typeface="+mn-ea"/>
                <a:cs typeface="+mn-cs"/>
              </a:rPr>
              <a:t> without</a:t>
            </a:r>
            <a:r>
              <a:rPr lang="en-GB" sz="1200" b="0" kern="1200" baseline="0" dirty="0">
                <a:solidFill>
                  <a:schemeClr val="tx1"/>
                </a:solidFill>
                <a:effectLst/>
                <a:latin typeface="+mn-lt"/>
                <a:ea typeface="+mn-ea"/>
                <a:cs typeface="+mn-cs"/>
              </a:rPr>
              <a:t> an adult</a:t>
            </a:r>
            <a:r>
              <a:rPr lang="en-GB" sz="1200" b="0" kern="1200" dirty="0">
                <a:solidFill>
                  <a:schemeClr val="tx1"/>
                </a:solidFill>
                <a:effectLst/>
                <a:latin typeface="+mn-lt"/>
                <a:ea typeface="+mn-ea"/>
                <a:cs typeface="+mn-cs"/>
              </a:rPr>
              <a:t> for the first time. Secondary</a:t>
            </a:r>
            <a:r>
              <a:rPr lang="en-GB" sz="1200" b="0" kern="1200" baseline="0" dirty="0">
                <a:solidFill>
                  <a:schemeClr val="tx1"/>
                </a:solidFill>
                <a:effectLst/>
                <a:latin typeface="+mn-lt"/>
                <a:ea typeface="+mn-ea"/>
                <a:cs typeface="+mn-cs"/>
              </a:rPr>
              <a:t> school is usually further away and could involve an unfamiliar route &amp; busy roads</a:t>
            </a:r>
            <a:endParaRPr lang="en-GB" sz="1200" b="0" kern="1200" dirty="0">
              <a:solidFill>
                <a:schemeClr val="tx1"/>
              </a:solidFill>
              <a:effectLst/>
              <a:latin typeface="+mn-lt"/>
              <a:ea typeface="+mn-ea"/>
              <a:cs typeface="+mn-cs"/>
            </a:endParaRPr>
          </a:p>
          <a:p>
            <a:pPr lvl="0"/>
            <a:r>
              <a:rPr lang="en-GB" sz="1200" b="0" kern="1200" dirty="0">
                <a:solidFill>
                  <a:schemeClr val="tx1"/>
                </a:solidFill>
                <a:effectLst/>
                <a:latin typeface="+mn-lt"/>
                <a:ea typeface="+mn-ea"/>
                <a:cs typeface="+mn-cs"/>
              </a:rPr>
              <a:t>-Being distracted by friends or showing off to new friends</a:t>
            </a:r>
          </a:p>
          <a:p>
            <a:pPr lvl="0"/>
            <a:r>
              <a:rPr lang="en-GB" sz="1200" b="0" kern="1200" dirty="0">
                <a:solidFill>
                  <a:schemeClr val="tx1"/>
                </a:solidFill>
                <a:effectLst/>
                <a:latin typeface="+mn-lt"/>
                <a:ea typeface="+mn-ea"/>
                <a:cs typeface="+mn-cs"/>
              </a:rPr>
              <a:t>-Taking risks -</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thinking it won’t happen to you</a:t>
            </a:r>
          </a:p>
          <a:p>
            <a:pPr lvl="0"/>
            <a:r>
              <a:rPr lang="en-GB" sz="1200" b="0" kern="1200" dirty="0">
                <a:solidFill>
                  <a:schemeClr val="tx1"/>
                </a:solidFill>
                <a:effectLst/>
                <a:latin typeface="+mn-lt"/>
                <a:ea typeface="+mn-ea"/>
                <a:cs typeface="+mn-cs"/>
              </a:rPr>
              <a:t>-Distracted by mobile phones or</a:t>
            </a:r>
            <a:r>
              <a:rPr lang="en-GB" sz="1200" b="0" kern="1200" baseline="0" dirty="0">
                <a:solidFill>
                  <a:schemeClr val="tx1"/>
                </a:solidFill>
                <a:effectLst/>
                <a:latin typeface="+mn-lt"/>
                <a:ea typeface="+mn-ea"/>
                <a:cs typeface="+mn-cs"/>
              </a:rPr>
              <a:t> listening to </a:t>
            </a:r>
            <a:r>
              <a:rPr lang="en-GB" sz="1200" b="0" kern="1200" dirty="0">
                <a:solidFill>
                  <a:schemeClr val="tx1"/>
                </a:solidFill>
                <a:effectLst/>
                <a:latin typeface="+mn-lt"/>
                <a:ea typeface="+mn-ea"/>
                <a:cs typeface="+mn-cs"/>
              </a:rPr>
              <a:t>music with headphones in. </a:t>
            </a:r>
          </a:p>
          <a:p>
            <a:endParaRPr lang="en-GB" dirty="0"/>
          </a:p>
        </p:txBody>
      </p:sp>
      <p:sp>
        <p:nvSpPr>
          <p:cNvPr id="4" name="Slide Number Placeholder 3">
            <a:extLst>
              <a:ext uri="{FF2B5EF4-FFF2-40B4-BE49-F238E27FC236}">
                <a16:creationId xmlns:a16="http://schemas.microsoft.com/office/drawing/2014/main" id="{2EC0FDDD-743B-C5C0-E5D3-715BAF38F88A}"/>
              </a:ext>
            </a:extLst>
          </p:cNvPr>
          <p:cNvSpPr>
            <a:spLocks noGrp="1"/>
          </p:cNvSpPr>
          <p:nvPr>
            <p:ph type="sldNum" sz="quarter" idx="10"/>
          </p:nvPr>
        </p:nvSpPr>
        <p:spPr/>
        <p:txBody>
          <a:bodyPr/>
          <a:lstStyle/>
          <a:p>
            <a:fld id="{F5A209A0-6868-4F71-B28C-5A19E2E11B60}" type="slidenum">
              <a:rPr lang="en-GB" smtClean="0"/>
              <a:t>4</a:t>
            </a:fld>
            <a:endParaRPr lang="en-GB"/>
          </a:p>
        </p:txBody>
      </p:sp>
    </p:spTree>
    <p:extLst>
      <p:ext uri="{BB962C8B-B14F-4D97-AF65-F5344CB8AC3E}">
        <p14:creationId xmlns:p14="http://schemas.microsoft.com/office/powerpoint/2010/main" val="473109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Given</a:t>
            </a:r>
            <a:r>
              <a:rPr lang="en-GB" baseline="0" dirty="0"/>
              <a:t> the answer to the last question and that this is </a:t>
            </a:r>
            <a:r>
              <a:rPr lang="en-GB" i="1" baseline="0" dirty="0"/>
              <a:t>their</a:t>
            </a:r>
            <a:r>
              <a:rPr lang="en-GB" baseline="0" dirty="0"/>
              <a:t> age group, explain that it is important that we take some time to think about road safety, so that they don’t end up being one of the children hurt on the road. </a:t>
            </a:r>
          </a:p>
          <a:p>
            <a:endParaRPr lang="en-GB" baseline="0" dirty="0"/>
          </a:p>
          <a:p>
            <a:r>
              <a:rPr lang="en-GB" baseline="0" dirty="0"/>
              <a:t>Explain that they are going to hear about an accident that happened to a boy their age, this is the emergency call that was made immediately after the accident.</a:t>
            </a:r>
          </a:p>
          <a:p>
            <a:r>
              <a:rPr lang="en-GB" baseline="0" dirty="0"/>
              <a:t> </a:t>
            </a:r>
          </a:p>
          <a:p>
            <a:r>
              <a:rPr lang="en-GB" sz="1200" b="1" kern="1200" baseline="0" dirty="0">
                <a:solidFill>
                  <a:schemeClr val="tx1"/>
                </a:solidFill>
                <a:effectLst/>
                <a:latin typeface="+mn-lt"/>
                <a:ea typeface="+mn-ea"/>
                <a:cs typeface="+mn-cs"/>
              </a:rPr>
              <a:t>(Click on the sound icon to hear the emergency call). </a:t>
            </a:r>
          </a:p>
          <a:p>
            <a:endParaRPr lang="en-GB" sz="1200" b="1" kern="1200" baseline="0" dirty="0">
              <a:solidFill>
                <a:schemeClr val="tx1"/>
              </a:solidFill>
              <a:effectLst/>
              <a:latin typeface="+mn-lt"/>
              <a:ea typeface="+mn-ea"/>
              <a:cs typeface="+mn-cs"/>
            </a:endParaRPr>
          </a:p>
          <a:p>
            <a:r>
              <a:rPr lang="en-GB" dirty="0"/>
              <a:t>Ask what</a:t>
            </a:r>
            <a:r>
              <a:rPr lang="en-GB" baseline="0" dirty="0"/>
              <a:t> they think has happened? </a:t>
            </a:r>
            <a:endParaRPr lang="en-GB"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5</a:t>
            </a:fld>
            <a:endParaRPr lang="en-GB"/>
          </a:p>
        </p:txBody>
      </p:sp>
    </p:spTree>
    <p:extLst>
      <p:ext uri="{BB962C8B-B14F-4D97-AF65-F5344CB8AC3E}">
        <p14:creationId xmlns:p14="http://schemas.microsoft.com/office/powerpoint/2010/main" val="7839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Slides 6 – 14 tell the story leading up to the</a:t>
            </a:r>
            <a:r>
              <a:rPr lang="en-GB" i="1" baseline="0" dirty="0"/>
              <a:t> accident</a:t>
            </a:r>
          </a:p>
          <a:p>
            <a:endParaRPr lang="en-GB" baseline="0" dirty="0"/>
          </a:p>
          <a:p>
            <a:r>
              <a:rPr lang="en-GB" u="sng" baseline="0" dirty="0"/>
              <a:t>Charlie’s Accident – the story</a:t>
            </a:r>
          </a:p>
          <a:p>
            <a:r>
              <a:rPr lang="en-GB" u="sng" baseline="0" dirty="0"/>
              <a:t>To read aloud:</a:t>
            </a:r>
          </a:p>
          <a:p>
            <a:endParaRPr lang="en-GB" baseline="0" dirty="0"/>
          </a:p>
          <a:p>
            <a:r>
              <a:rPr lang="en-GB" baseline="0" dirty="0"/>
              <a:t>This is based on a true story.</a:t>
            </a:r>
          </a:p>
          <a:p>
            <a:endParaRPr lang="en-GB" baseline="0" dirty="0"/>
          </a:p>
          <a:p>
            <a:r>
              <a:rPr lang="en-GB" baseline="0" dirty="0"/>
              <a:t>Charlie was 10 - nearly 11 when the accident happened. He had been asking his Mum for weeks now to let him go into town with his friend Ben. His Mum had always said no – she felt he was still too young. Charlie kept asking though and eventually his Mum said yes. He arranged to meet Ben on Saturday morning to catch the 9 o’clock bus into town.   </a:t>
            </a:r>
          </a:p>
          <a:p>
            <a:endParaRPr lang="en-GB" baseline="0" dirty="0"/>
          </a:p>
          <a:p>
            <a:r>
              <a:rPr lang="en-GB" baseline="0" dirty="0"/>
              <a:t>Charlie set his alarm for 7, but he really didn’t like getting up early, especially on a weekend, so when his alarm went off he pressed the snooze button, turned over and went back to sleep!</a:t>
            </a:r>
          </a:p>
          <a:p>
            <a:endParaRPr lang="en-GB" baseline="0" dirty="0"/>
          </a:p>
          <a:p>
            <a:r>
              <a:rPr lang="en-GB" baseline="0" dirty="0"/>
              <a:t>After a while, his mum realised he still hadn’t got up and called upstairs – “Charlie, are you getting up? You’ll be late meeting Ben!” </a:t>
            </a:r>
          </a:p>
          <a:p>
            <a:endParaRPr lang="en-GB" baseline="0" dirty="0"/>
          </a:p>
          <a:p>
            <a:r>
              <a:rPr lang="en-GB" baseline="0" dirty="0"/>
              <a:t>Eventually he climbed out of bed….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6</a:t>
            </a:fld>
            <a:endParaRPr lang="en-GB"/>
          </a:p>
        </p:txBody>
      </p:sp>
    </p:spTree>
    <p:extLst>
      <p:ext uri="{BB962C8B-B14F-4D97-AF65-F5344CB8AC3E}">
        <p14:creationId xmlns:p14="http://schemas.microsoft.com/office/powerpoint/2010/main" val="1520535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then he noticed his X</a:t>
            </a:r>
            <a:r>
              <a:rPr lang="en-GB" baseline="0" dirty="0"/>
              <a:t> Box</a:t>
            </a:r>
            <a:r>
              <a:rPr lang="en-GB" dirty="0"/>
              <a:t> in the corner of his room and thought, I’ll</a:t>
            </a:r>
            <a:r>
              <a:rPr lang="en-GB" baseline="0" dirty="0"/>
              <a:t> just have a few minutes on my new game - is it possible to have just a few minutes on a game?</a:t>
            </a:r>
            <a:endParaRPr lang="en-GB" dirty="0"/>
          </a:p>
          <a:p>
            <a:endParaRPr lang="en-GB" dirty="0"/>
          </a:p>
          <a:p>
            <a:r>
              <a:rPr lang="en-GB" dirty="0"/>
              <a:t>A</a:t>
            </a:r>
            <a:r>
              <a:rPr lang="en-GB" baseline="0" dirty="0"/>
              <a:t> few minutes turned into a lot longer and by now </a:t>
            </a:r>
            <a:r>
              <a:rPr lang="en-GB" dirty="0"/>
              <a:t>he was running late!</a:t>
            </a:r>
            <a:r>
              <a:rPr lang="en-GB" baseline="0" dirty="0"/>
              <a:t> </a:t>
            </a:r>
            <a:endParaRPr lang="en-GB" dirty="0"/>
          </a:p>
          <a:p>
            <a:endParaRPr lang="en-GB" dirty="0"/>
          </a:p>
          <a:p>
            <a:r>
              <a:rPr lang="en-GB" dirty="0"/>
              <a:t>He finally turned</a:t>
            </a:r>
            <a:r>
              <a:rPr lang="en-GB" baseline="0" dirty="0"/>
              <a:t> his X Box off and threw on yesterday’s clothes…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7</a:t>
            </a:fld>
            <a:endParaRPr lang="en-GB"/>
          </a:p>
        </p:txBody>
      </p:sp>
    </p:spTree>
    <p:extLst>
      <p:ext uri="{BB962C8B-B14F-4D97-AF65-F5344CB8AC3E}">
        <p14:creationId xmlns:p14="http://schemas.microsoft.com/office/powerpoint/2010/main" val="3425578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He ran downstairs…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8</a:t>
            </a:fld>
            <a:endParaRPr lang="en-GB"/>
          </a:p>
        </p:txBody>
      </p:sp>
    </p:spTree>
    <p:extLst>
      <p:ext uri="{BB962C8B-B14F-4D97-AF65-F5344CB8AC3E}">
        <p14:creationId xmlns:p14="http://schemas.microsoft.com/office/powerpoint/2010/main" val="3416867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…grabbed a packet of crisps because he didn’t have time for breakfast…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 for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9</a:t>
            </a:fld>
            <a:endParaRPr lang="en-GB"/>
          </a:p>
        </p:txBody>
      </p:sp>
    </p:spTree>
    <p:extLst>
      <p:ext uri="{BB962C8B-B14F-4D97-AF65-F5344CB8AC3E}">
        <p14:creationId xmlns:p14="http://schemas.microsoft.com/office/powerpoint/2010/main" val="2268796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12/04/2024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912120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12/04/2024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428474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12/04/2024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9112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12/04/2024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326984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12/04/2024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1015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12/04/2024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95685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12/04/2024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77644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12/04/2024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07350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12/04/2024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299375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12/04/2024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683558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BF957D-C93B-4760-B365-DFF92471FABA}" type="datetimeFigureOut">
              <a:rPr lang="en-GB" smtClean="0"/>
              <a:t>12/04/2024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4100746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BF957D-C93B-4760-B365-DFF92471FABA}" type="datetimeFigureOut">
              <a:rPr lang="en-GB" smtClean="0"/>
              <a:t>12/04/2024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488065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BF957D-C93B-4760-B365-DFF92471FABA}" type="datetimeFigureOut">
              <a:rPr lang="en-GB" smtClean="0"/>
              <a:t>12/04/2024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1680030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F957D-C93B-4760-B365-DFF92471FABA}" type="datetimeFigureOut">
              <a:rPr lang="en-GB" smtClean="0"/>
              <a:t>12/04/2024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352159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BF957D-C93B-4760-B365-DFF92471FABA}" type="datetimeFigureOut">
              <a:rPr lang="en-GB" smtClean="0"/>
              <a:t>12/04/2024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405050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DF914A-65D4-4BED-9EDF-DBDE3AF69B22}" type="slidenum">
              <a:rPr lang="en-GB" smtClean="0"/>
              <a:t>‹#›</a:t>
            </a:fld>
            <a:endParaRPr lang="en-GB"/>
          </a:p>
        </p:txBody>
      </p:sp>
      <p:sp>
        <p:nvSpPr>
          <p:cNvPr id="5" name="Date Placeholder 4"/>
          <p:cNvSpPr>
            <a:spLocks noGrp="1"/>
          </p:cNvSpPr>
          <p:nvPr>
            <p:ph type="dt" sz="half" idx="10"/>
          </p:nvPr>
        </p:nvSpPr>
        <p:spPr/>
        <p:txBody>
          <a:bodyPr/>
          <a:lstStyle/>
          <a:p>
            <a:fld id="{D4BF957D-C93B-4760-B365-DFF92471FABA}" type="datetimeFigureOut">
              <a:rPr lang="en-GB" smtClean="0"/>
              <a:t>12/04/2024</a:t>
            </a:fld>
            <a:endParaRPr lang="en-GB"/>
          </a:p>
        </p:txBody>
      </p:sp>
    </p:spTree>
    <p:extLst>
      <p:ext uri="{BB962C8B-B14F-4D97-AF65-F5344CB8AC3E}">
        <p14:creationId xmlns:p14="http://schemas.microsoft.com/office/powerpoint/2010/main" val="780566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4BF957D-C93B-4760-B365-DFF92471FABA}" type="datetimeFigureOut">
              <a:rPr lang="en-GB" smtClean="0"/>
              <a:t>12/04/2024</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DF914A-65D4-4BED-9EDF-DBDE3AF69B22}" type="slidenum">
              <a:rPr lang="en-GB" smtClean="0"/>
              <a:t>‹#›</a:t>
            </a:fld>
            <a:endParaRPr lang="en-GB"/>
          </a:p>
        </p:txBody>
      </p:sp>
    </p:spTree>
    <p:extLst>
      <p:ext uri="{BB962C8B-B14F-4D97-AF65-F5344CB8AC3E}">
        <p14:creationId xmlns:p14="http://schemas.microsoft.com/office/powerpoint/2010/main" val="212231854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4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1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9318" y="136989"/>
            <a:ext cx="10185599" cy="2010104"/>
          </a:xfrm>
          <a:noFill/>
        </p:spPr>
        <p:txBody>
          <a:bodyPr>
            <a:normAutofit/>
          </a:bodyPr>
          <a:lstStyle/>
          <a:p>
            <a:pPr algn="ctr"/>
            <a:r>
              <a:rPr lang="en-GB" sz="3200" b="1" cap="all" dirty="0">
                <a:solidFill>
                  <a:schemeClr val="tx1"/>
                </a:solidFill>
              </a:rPr>
              <a:t>Bradford Road Safety Team</a:t>
            </a:r>
            <a:br>
              <a:rPr lang="en-GB" b="1" dirty="0">
                <a:solidFill>
                  <a:schemeClr val="tx1"/>
                </a:solidFill>
              </a:rPr>
            </a:br>
            <a:endParaRPr lang="en-GB" b="1" dirty="0">
              <a:solidFill>
                <a:schemeClr val="tx1"/>
              </a:solidFill>
            </a:endParaRPr>
          </a:p>
        </p:txBody>
      </p:sp>
      <p:sp>
        <p:nvSpPr>
          <p:cNvPr id="3" name="Subtitle 2"/>
          <p:cNvSpPr>
            <a:spLocks noGrp="1"/>
          </p:cNvSpPr>
          <p:nvPr>
            <p:ph type="subTitle" idx="1"/>
          </p:nvPr>
        </p:nvSpPr>
        <p:spPr>
          <a:xfrm>
            <a:off x="684211" y="4279222"/>
            <a:ext cx="10793086" cy="1947333"/>
          </a:xfrm>
        </p:spPr>
        <p:txBody>
          <a:bodyPr>
            <a:normAutofit/>
          </a:bodyPr>
          <a:lstStyle/>
          <a:p>
            <a:pPr algn="ctr"/>
            <a:r>
              <a:rPr lang="en-GB" sz="4400" b="1" dirty="0">
                <a:solidFill>
                  <a:schemeClr val="tx1"/>
                </a:solidFill>
              </a:rPr>
              <a:t>Helping you to be </a:t>
            </a:r>
            <a:r>
              <a:rPr lang="en-GB" sz="4400" b="1" cap="small" dirty="0">
                <a:solidFill>
                  <a:schemeClr val="tx1"/>
                </a:solidFill>
              </a:rPr>
              <a:t>safer</a:t>
            </a:r>
            <a:r>
              <a:rPr lang="en-GB" sz="4400" b="1" dirty="0">
                <a:solidFill>
                  <a:schemeClr val="tx1"/>
                </a:solidFill>
              </a:rPr>
              <a:t> pedestrians </a:t>
            </a:r>
          </a:p>
        </p:txBody>
      </p:sp>
      <p:sp>
        <p:nvSpPr>
          <p:cNvPr id="4" name="TextBox 3"/>
          <p:cNvSpPr txBox="1"/>
          <p:nvPr/>
        </p:nvSpPr>
        <p:spPr>
          <a:xfrm>
            <a:off x="1782013" y="2289827"/>
            <a:ext cx="7961586" cy="923330"/>
          </a:xfrm>
          <a:prstGeom prst="rect">
            <a:avLst/>
          </a:prstGeom>
          <a:noFill/>
        </p:spPr>
        <p:txBody>
          <a:bodyPr wrap="square" rtlCol="0">
            <a:spAutoFit/>
          </a:bodyPr>
          <a:lstStyle/>
          <a:p>
            <a:pPr algn="ctr"/>
            <a:r>
              <a:rPr lang="en-GB" sz="5400" b="1" dirty="0"/>
              <a:t>Charlie’s Accident </a:t>
            </a:r>
          </a:p>
        </p:txBody>
      </p:sp>
      <p:pic>
        <p:nvPicPr>
          <p:cNvPr id="5" name="Picture 4" descr="http://intranet.bradford.gov.uk/docs/Documents/CBMDC-colour-RG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0744" y="6120245"/>
            <a:ext cx="2071255" cy="737755"/>
          </a:xfrm>
          <a:prstGeom prst="rect">
            <a:avLst/>
          </a:prstGeom>
          <a:noFill/>
          <a:ln>
            <a:noFill/>
          </a:ln>
        </p:spPr>
      </p:pic>
    </p:spTree>
    <p:extLst>
      <p:ext uri="{BB962C8B-B14F-4D97-AF65-F5344CB8AC3E}">
        <p14:creationId xmlns:p14="http://schemas.microsoft.com/office/powerpoint/2010/main" val="1565349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0" name="Straight Connector 10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4" name="Isosceles Triangle 11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8" name="Isosceles Triangle 11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9" name="Isosceles Triangle 11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21" name="Rectangle 12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4" name="Straight Connector 12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7" name="Isosceles Triangle 12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1" name="Isosceles Triangle 13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2" name="Isosceles Triangle 13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34" name="Rectangle 13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door with a glass door open&#10;&#10;Description automatically generated with medium confidence">
            <a:extLst>
              <a:ext uri="{FF2B5EF4-FFF2-40B4-BE49-F238E27FC236}">
                <a16:creationId xmlns:a16="http://schemas.microsoft.com/office/drawing/2014/main" id="{29452F2B-5200-28BE-904B-7149BEC2ACB3}"/>
              </a:ext>
            </a:extLst>
          </p:cNvPr>
          <p:cNvPicPr>
            <a:picLocks noChangeAspect="1"/>
          </p:cNvPicPr>
          <p:nvPr/>
        </p:nvPicPr>
        <p:blipFill rotWithShape="1">
          <a:blip r:embed="rId3">
            <a:extLst>
              <a:ext uri="{28A0092B-C50C-407E-A947-70E740481C1C}">
                <a14:useLocalDpi xmlns:a14="http://schemas.microsoft.com/office/drawing/2010/main" val="0"/>
              </a:ext>
            </a:extLst>
          </a:blip>
          <a:srcRect t="37153" r="-1" b="24075"/>
          <a:stretch/>
        </p:blipFill>
        <p:spPr>
          <a:xfrm>
            <a:off x="568452" y="571500"/>
            <a:ext cx="11055096" cy="5715000"/>
          </a:xfrm>
          <a:prstGeom prst="rect">
            <a:avLst/>
          </a:prstGeom>
        </p:spPr>
      </p:pic>
    </p:spTree>
    <p:extLst>
      <p:ext uri="{BB962C8B-B14F-4D97-AF65-F5344CB8AC3E}">
        <p14:creationId xmlns:p14="http://schemas.microsoft.com/office/powerpoint/2010/main" val="138750068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4" name="Straight Connector 4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7" name="Isosceles Triangle 4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1" name="Isosceles Triangle 5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2" name="Isosceles Triangle 5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54" name="Rectangle 5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cell phone&#10;&#10;Description automatically generated">
            <a:extLst>
              <a:ext uri="{FF2B5EF4-FFF2-40B4-BE49-F238E27FC236}">
                <a16:creationId xmlns:a16="http://schemas.microsoft.com/office/drawing/2014/main" id="{A97436E0-E6CB-7495-5DF2-C8CF6904E1CB}"/>
              </a:ext>
            </a:extLst>
          </p:cNvPr>
          <p:cNvPicPr>
            <a:picLocks noChangeAspect="1"/>
          </p:cNvPicPr>
          <p:nvPr/>
        </p:nvPicPr>
        <p:blipFill rotWithShape="1">
          <a:blip r:embed="rId3">
            <a:extLst>
              <a:ext uri="{28A0092B-C50C-407E-A947-70E740481C1C}">
                <a14:useLocalDpi xmlns:a14="http://schemas.microsoft.com/office/drawing/2010/main" val="0"/>
              </a:ext>
            </a:extLst>
          </a:blip>
          <a:srcRect l="14014" r="47214" b="-1"/>
          <a:stretch/>
        </p:blipFill>
        <p:spPr>
          <a:xfrm rot="5400000">
            <a:off x="3238500" y="-2098548"/>
            <a:ext cx="5715000" cy="11055096"/>
          </a:xfrm>
          <a:prstGeom prst="rect">
            <a:avLst/>
          </a:prstGeom>
        </p:spPr>
      </p:pic>
      <p:pic>
        <p:nvPicPr>
          <p:cNvPr id="24" name="Picture 23">
            <a:extLst>
              <a:ext uri="{FF2B5EF4-FFF2-40B4-BE49-F238E27FC236}">
                <a16:creationId xmlns:a16="http://schemas.microsoft.com/office/drawing/2014/main" id="{F661D490-6E04-B108-40F7-FF9A88F1FC84}"/>
              </a:ext>
            </a:extLst>
          </p:cNvPr>
          <p:cNvPicPr>
            <a:picLocks noChangeAspect="1"/>
          </p:cNvPicPr>
          <p:nvPr/>
        </p:nvPicPr>
        <p:blipFill>
          <a:blip r:embed="rId4"/>
          <a:stretch>
            <a:fillRect/>
          </a:stretch>
        </p:blipFill>
        <p:spPr>
          <a:xfrm>
            <a:off x="4510177" y="2400041"/>
            <a:ext cx="1752600" cy="504825"/>
          </a:xfrm>
          <a:prstGeom prst="rect">
            <a:avLst/>
          </a:prstGeom>
          <a:effectLst>
            <a:softEdge rad="31750"/>
          </a:effectLst>
        </p:spPr>
      </p:pic>
      <p:pic>
        <p:nvPicPr>
          <p:cNvPr id="4" name="Picture 3">
            <a:extLst>
              <a:ext uri="{FF2B5EF4-FFF2-40B4-BE49-F238E27FC236}">
                <a16:creationId xmlns:a16="http://schemas.microsoft.com/office/drawing/2014/main" id="{9246DD82-8959-3B8B-1D62-BAC4DDD2AF78}"/>
              </a:ext>
            </a:extLst>
          </p:cNvPr>
          <p:cNvPicPr>
            <a:picLocks noChangeAspect="1"/>
          </p:cNvPicPr>
          <p:nvPr/>
        </p:nvPicPr>
        <p:blipFill>
          <a:blip r:embed="rId5"/>
          <a:stretch>
            <a:fillRect/>
          </a:stretch>
        </p:blipFill>
        <p:spPr>
          <a:xfrm>
            <a:off x="2872652" y="571500"/>
            <a:ext cx="981075" cy="353291"/>
          </a:xfrm>
          <a:prstGeom prst="rect">
            <a:avLst/>
          </a:prstGeom>
        </p:spPr>
      </p:pic>
    </p:spTree>
    <p:extLst>
      <p:ext uri="{BB962C8B-B14F-4D97-AF65-F5344CB8AC3E}">
        <p14:creationId xmlns:p14="http://schemas.microsoft.com/office/powerpoint/2010/main" val="1401772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8" name="Straight Connector 87">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0"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1"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2" name="Isosceles Triangle 91">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3"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4"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5"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6" name="Isosceles Triangle 95">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7" name="Isosceles Triangle 96">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99" name="Rectangle 98">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2" name="Straight Connector 101">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4"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5" name="Isosceles Triangle 104">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6"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7"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8"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9" name="Isosceles Triangle 108">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0" name="Isosceles Triangle 109">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12" name="Rectangle 111">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treet with a red booth on the side&#10;&#10;Description automatically generated">
            <a:extLst>
              <a:ext uri="{FF2B5EF4-FFF2-40B4-BE49-F238E27FC236}">
                <a16:creationId xmlns:a16="http://schemas.microsoft.com/office/drawing/2014/main" id="{3C1169E7-CA2E-A26C-52C1-2223189E6ADA}"/>
              </a:ext>
            </a:extLst>
          </p:cNvPr>
          <p:cNvPicPr>
            <a:picLocks noChangeAspect="1"/>
          </p:cNvPicPr>
          <p:nvPr/>
        </p:nvPicPr>
        <p:blipFill rotWithShape="1">
          <a:blip r:embed="rId3">
            <a:extLst>
              <a:ext uri="{28A0092B-C50C-407E-A947-70E740481C1C}">
                <a14:useLocalDpi xmlns:a14="http://schemas.microsoft.com/office/drawing/2010/main" val="0"/>
              </a:ext>
            </a:extLst>
          </a:blip>
          <a:srcRect r="1" b="13117"/>
          <a:stretch/>
        </p:blipFill>
        <p:spPr>
          <a:xfrm>
            <a:off x="568452" y="571500"/>
            <a:ext cx="11055096" cy="5715000"/>
          </a:xfrm>
          <a:prstGeom prst="rect">
            <a:avLst/>
          </a:prstGeom>
        </p:spPr>
      </p:pic>
    </p:spTree>
    <p:extLst>
      <p:ext uri="{BB962C8B-B14F-4D97-AF65-F5344CB8AC3E}">
        <p14:creationId xmlns:p14="http://schemas.microsoft.com/office/powerpoint/2010/main" val="10809265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
              <a:schemeClr val="bg2"/>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87ADDF3-96F2-4CFC-A961-14113FC244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B2195AFC-C4B1-4F21-9849-0E1B66F2BC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21AB1A5-6C23-425A-ACBF-0D08C378E1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259683F-7E6E-4F2B-B111-63DBFBD4F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25">
              <a:extLst>
                <a:ext uri="{FF2B5EF4-FFF2-40B4-BE49-F238E27FC236}">
                  <a16:creationId xmlns:a16="http://schemas.microsoft.com/office/drawing/2014/main" id="{54145D7C-848F-41FC-AF6F-961397D30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Isosceles Triangle 14">
              <a:extLst>
                <a:ext uri="{FF2B5EF4-FFF2-40B4-BE49-F238E27FC236}">
                  <a16:creationId xmlns:a16="http://schemas.microsoft.com/office/drawing/2014/main" id="{49AA40C3-8FF8-4143-9FD4-40F05CB5C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7">
              <a:extLst>
                <a:ext uri="{FF2B5EF4-FFF2-40B4-BE49-F238E27FC236}">
                  <a16:creationId xmlns:a16="http://schemas.microsoft.com/office/drawing/2014/main" id="{F1EF6D83-6402-4744-921F-6A5D16D93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8">
              <a:extLst>
                <a:ext uri="{FF2B5EF4-FFF2-40B4-BE49-F238E27FC236}">
                  <a16:creationId xmlns:a16="http://schemas.microsoft.com/office/drawing/2014/main" id="{E2BF1FF8-D859-496E-960A-4B09EDCC2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Rectangle 29">
              <a:extLst>
                <a:ext uri="{FF2B5EF4-FFF2-40B4-BE49-F238E27FC236}">
                  <a16:creationId xmlns:a16="http://schemas.microsoft.com/office/drawing/2014/main" id="{4037913A-DA6D-4F85-9684-18087E270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88B65EBE-E36D-4765-90B8-BB2A831487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Isosceles Triangle 19">
              <a:extLst>
                <a:ext uri="{FF2B5EF4-FFF2-40B4-BE49-F238E27FC236}">
                  <a16:creationId xmlns:a16="http://schemas.microsoft.com/office/drawing/2014/main" id="{48D8D2E7-9C8B-4675-A753-93F92FE53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useBgFill="1">
        <p:nvSpPr>
          <p:cNvPr id="22" name="Rectangle 21">
            <a:extLst>
              <a:ext uri="{FF2B5EF4-FFF2-40B4-BE49-F238E27FC236}">
                <a16:creationId xmlns:a16="http://schemas.microsoft.com/office/drawing/2014/main" id="{B7DC91FD-5FB4-4F19-BBF0-A5792A2E6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6339"/>
          <a:stretch/>
        </p:blipFill>
        <p:spPr>
          <a:xfrm>
            <a:off x="20" y="1828800"/>
            <a:ext cx="12191980" cy="5029200"/>
          </a:xfrm>
          <a:custGeom>
            <a:avLst/>
            <a:gdLst/>
            <a:ahLst/>
            <a:cxnLst/>
            <a:rect l="l" t="t" r="r" b="b"/>
            <a:pathLst>
              <a:path w="7772400" h="5427213">
                <a:moveTo>
                  <a:pt x="7772400" y="0"/>
                </a:moveTo>
                <a:lnTo>
                  <a:pt x="7772400" y="5427213"/>
                </a:lnTo>
                <a:lnTo>
                  <a:pt x="0" y="5427213"/>
                </a:lnTo>
                <a:lnTo>
                  <a:pt x="0" y="3599641"/>
                </a:lnTo>
                <a:close/>
              </a:path>
            </a:pathLst>
          </a:cu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33017" b="1"/>
          <a:stretch/>
        </p:blipFill>
        <p:spPr>
          <a:xfrm>
            <a:off x="2" y="10"/>
            <a:ext cx="6015567" cy="5029190"/>
          </a:xfrm>
          <a:custGeom>
            <a:avLst/>
            <a:gdLst/>
            <a:ahLst/>
            <a:cxnLst/>
            <a:rect l="l" t="t" r="r" b="b"/>
            <a:pathLst>
              <a:path w="6015567" h="5029200">
                <a:moveTo>
                  <a:pt x="0" y="0"/>
                </a:moveTo>
                <a:lnTo>
                  <a:pt x="6015567" y="0"/>
                </a:lnTo>
                <a:lnTo>
                  <a:pt x="6015567" y="3383378"/>
                </a:lnTo>
                <a:lnTo>
                  <a:pt x="0" y="5029200"/>
                </a:lnTo>
                <a:close/>
              </a:path>
            </a:pathLst>
          </a:custGeom>
        </p:spPr>
      </p:pic>
      <p:sp>
        <p:nvSpPr>
          <p:cNvPr id="24" name="Freeform: Shape 23">
            <a:extLst>
              <a:ext uri="{FF2B5EF4-FFF2-40B4-BE49-F238E27FC236}">
                <a16:creationId xmlns:a16="http://schemas.microsoft.com/office/drawing/2014/main" id="{96E3985B-1D61-4D32-9CAA-B9C53E7C6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0"/>
            <a:ext cx="6015566" cy="3339366"/>
          </a:xfrm>
          <a:custGeom>
            <a:avLst/>
            <a:gdLst>
              <a:gd name="connsiteX0" fmla="*/ 0 w 6015566"/>
              <a:gd name="connsiteY0" fmla="*/ 0 h 3339366"/>
              <a:gd name="connsiteX1" fmla="*/ 6015566 w 6015566"/>
              <a:gd name="connsiteY1" fmla="*/ 0 h 3339366"/>
              <a:gd name="connsiteX2" fmla="*/ 6015566 w 6015566"/>
              <a:gd name="connsiteY2" fmla="*/ 1693544 h 3339366"/>
              <a:gd name="connsiteX3" fmla="*/ 0 w 6015566"/>
              <a:gd name="connsiteY3" fmla="*/ 3339366 h 3339366"/>
            </a:gdLst>
            <a:ahLst/>
            <a:cxnLst>
              <a:cxn ang="0">
                <a:pos x="connsiteX0" y="connsiteY0"/>
              </a:cxn>
              <a:cxn ang="0">
                <a:pos x="connsiteX1" y="connsiteY1"/>
              </a:cxn>
              <a:cxn ang="0">
                <a:pos x="connsiteX2" y="connsiteY2"/>
              </a:cxn>
              <a:cxn ang="0">
                <a:pos x="connsiteX3" y="connsiteY3"/>
              </a:cxn>
            </a:cxnLst>
            <a:rect l="l" t="t" r="r" b="b"/>
            <a:pathLst>
              <a:path w="6015566" h="3339366">
                <a:moveTo>
                  <a:pt x="0" y="0"/>
                </a:moveTo>
                <a:lnTo>
                  <a:pt x="6015566" y="0"/>
                </a:lnTo>
                <a:lnTo>
                  <a:pt x="6015566" y="1693544"/>
                </a:lnTo>
                <a:lnTo>
                  <a:pt x="0" y="333936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5623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30000" tmFilter="0, 0; .2, .5; .8, .5; 1, 0"/>
                                        <p:tgtEl>
                                          <p:spTgt spid="4"/>
                                        </p:tgtEl>
                                      </p:cBhvr>
                                    </p:animEffect>
                                    <p:animScale>
                                      <p:cBhvr>
                                        <p:cTn id="7" dur="15000" autoRev="1" fill="hold"/>
                                        <p:tgtEl>
                                          <p:spTgt spid="4"/>
                                        </p:tgtEl>
                                      </p:cBhvr>
                                      <p:by x="105000" y="105000"/>
                                    </p:animScale>
                                  </p:childTnLst>
                                </p:cTn>
                              </p:par>
                              <p:par>
                                <p:cTn id="8" presetID="26" presetClass="emph" presetSubtype="0" fill="hold" nodeType="withEffect">
                                  <p:stCondLst>
                                    <p:cond delay="0"/>
                                  </p:stCondLst>
                                  <p:childTnLst>
                                    <p:animEffect transition="out" filter="fade">
                                      <p:cBhvr>
                                        <p:cTn id="9" dur="30000" tmFilter="0, 0; .2, .5; .8, .5; 1, 0"/>
                                        <p:tgtEl>
                                          <p:spTgt spid="5"/>
                                        </p:tgtEl>
                                      </p:cBhvr>
                                    </p:animEffect>
                                    <p:animScale>
                                      <p:cBhvr>
                                        <p:cTn id="10" dur="150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6" name="Straight Connector 125">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8"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9"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0" name="Isosceles Triangle 129">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1"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2"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3"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4" name="Isosceles Triangle 133">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5" name="Isosceles Triangle 134">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37" name="Rectangle 136">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0" name="Straight Connector 13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3" name="Isosceles Triangle 14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7" name="Isosceles Triangle 14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8" name="Isosceles Triangle 14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50" name="Rectangle 14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blue sign with white text&#10;&#10;Description automatically generated">
            <a:extLst>
              <a:ext uri="{FF2B5EF4-FFF2-40B4-BE49-F238E27FC236}">
                <a16:creationId xmlns:a16="http://schemas.microsoft.com/office/drawing/2014/main" id="{63E1C3F2-1371-E726-4BA6-D7CA0520E085}"/>
              </a:ext>
            </a:extLst>
          </p:cNvPr>
          <p:cNvPicPr>
            <a:picLocks noChangeAspect="1"/>
          </p:cNvPicPr>
          <p:nvPr/>
        </p:nvPicPr>
        <p:blipFill rotWithShape="1">
          <a:blip r:embed="rId3">
            <a:extLst>
              <a:ext uri="{28A0092B-C50C-407E-A947-70E740481C1C}">
                <a14:useLocalDpi xmlns:a14="http://schemas.microsoft.com/office/drawing/2010/main" val="0"/>
              </a:ext>
            </a:extLst>
          </a:blip>
          <a:srcRect t="12088" r="1" b="7764"/>
          <a:stretch/>
        </p:blipFill>
        <p:spPr>
          <a:xfrm>
            <a:off x="568452" y="571500"/>
            <a:ext cx="11055096" cy="5715000"/>
          </a:xfrm>
          <a:prstGeom prst="rect">
            <a:avLst/>
          </a:prstGeom>
        </p:spPr>
      </p:pic>
    </p:spTree>
    <p:extLst>
      <p:ext uri="{BB962C8B-B14F-4D97-AF65-F5344CB8AC3E}">
        <p14:creationId xmlns:p14="http://schemas.microsoft.com/office/powerpoint/2010/main" val="303449192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Drivers Monologu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03816" y="1610023"/>
            <a:ext cx="744512" cy="744512"/>
          </a:xfrm>
          <a:prstGeom prst="rect">
            <a:avLst/>
          </a:prstGeom>
        </p:spPr>
      </p:pic>
      <p:pic>
        <p:nvPicPr>
          <p:cNvPr id="5" name="Bens Statement Charlies best friend.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803816" y="4070097"/>
            <a:ext cx="744512" cy="647376"/>
          </a:xfrm>
          <a:prstGeom prst="rect">
            <a:avLst/>
          </a:prstGeom>
        </p:spPr>
      </p:pic>
      <p:sp>
        <p:nvSpPr>
          <p:cNvPr id="6" name="TextBox 5"/>
          <p:cNvSpPr txBox="1"/>
          <p:nvPr/>
        </p:nvSpPr>
        <p:spPr>
          <a:xfrm>
            <a:off x="2912010" y="1505225"/>
            <a:ext cx="2128603" cy="954107"/>
          </a:xfrm>
          <a:prstGeom prst="rect">
            <a:avLst/>
          </a:prstGeom>
          <a:noFill/>
        </p:spPr>
        <p:txBody>
          <a:bodyPr wrap="square" rtlCol="0">
            <a:spAutoFit/>
          </a:bodyPr>
          <a:lstStyle/>
          <a:p>
            <a:r>
              <a:rPr lang="en-GB" sz="2800" dirty="0"/>
              <a:t>Drivers statement</a:t>
            </a:r>
          </a:p>
        </p:txBody>
      </p:sp>
      <p:sp>
        <p:nvSpPr>
          <p:cNvPr id="7" name="TextBox 6"/>
          <p:cNvSpPr txBox="1"/>
          <p:nvPr/>
        </p:nvSpPr>
        <p:spPr>
          <a:xfrm>
            <a:off x="2912010" y="3897843"/>
            <a:ext cx="2008682" cy="954107"/>
          </a:xfrm>
          <a:prstGeom prst="rect">
            <a:avLst/>
          </a:prstGeom>
          <a:noFill/>
        </p:spPr>
        <p:txBody>
          <a:bodyPr wrap="square" rtlCol="0">
            <a:spAutoFit/>
          </a:bodyPr>
          <a:lstStyle/>
          <a:p>
            <a:r>
              <a:rPr lang="en-GB" sz="2800" dirty="0"/>
              <a:t>Bens statement</a:t>
            </a:r>
          </a:p>
        </p:txBody>
      </p:sp>
    </p:spTree>
    <p:extLst>
      <p:ext uri="{BB962C8B-B14F-4D97-AF65-F5344CB8AC3E}">
        <p14:creationId xmlns:p14="http://schemas.microsoft.com/office/powerpoint/2010/main" val="1258705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242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04D68F31-B717-405E-8FDA-18AB5EF2DD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6" name="Straight Connector 55">
              <a:extLst>
                <a:ext uri="{FF2B5EF4-FFF2-40B4-BE49-F238E27FC236}">
                  <a16:creationId xmlns:a16="http://schemas.microsoft.com/office/drawing/2014/main" id="{B880E025-48FA-41BF-B643-0F8A44B909F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8B9DE0C2-FDAC-4F0A-87F8-E88ECD0E2B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8" name="Rectangle 23">
              <a:extLst>
                <a:ext uri="{FF2B5EF4-FFF2-40B4-BE49-F238E27FC236}">
                  <a16:creationId xmlns:a16="http://schemas.microsoft.com/office/drawing/2014/main" id="{511C30BC-C353-4E3B-B27A-79E55CA45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9" name="Rectangle 25">
              <a:extLst>
                <a:ext uri="{FF2B5EF4-FFF2-40B4-BE49-F238E27FC236}">
                  <a16:creationId xmlns:a16="http://schemas.microsoft.com/office/drawing/2014/main" id="{476261E9-EE37-4446-8A99-BF1624CA4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0" name="Isosceles Triangle 69">
              <a:extLst>
                <a:ext uri="{FF2B5EF4-FFF2-40B4-BE49-F238E27FC236}">
                  <a16:creationId xmlns:a16="http://schemas.microsoft.com/office/drawing/2014/main" id="{ED67AA56-9A94-4774-8196-23D0C538D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1" name="Rectangle 27">
              <a:extLst>
                <a:ext uri="{FF2B5EF4-FFF2-40B4-BE49-F238E27FC236}">
                  <a16:creationId xmlns:a16="http://schemas.microsoft.com/office/drawing/2014/main" id="{51ABDD58-0B98-40D3-8540-6BD3C22D2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2" name="Rectangle 28">
              <a:extLst>
                <a:ext uri="{FF2B5EF4-FFF2-40B4-BE49-F238E27FC236}">
                  <a16:creationId xmlns:a16="http://schemas.microsoft.com/office/drawing/2014/main" id="{C1221CB9-937E-4D51-A315-FCDE0A7712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3" name="Rectangle 29">
              <a:extLst>
                <a:ext uri="{FF2B5EF4-FFF2-40B4-BE49-F238E27FC236}">
                  <a16:creationId xmlns:a16="http://schemas.microsoft.com/office/drawing/2014/main" id="{84AE7C0B-B7D8-4F7A-A31B-6704BC4A4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4" name="Isosceles Triangle 73">
              <a:extLst>
                <a:ext uri="{FF2B5EF4-FFF2-40B4-BE49-F238E27FC236}">
                  <a16:creationId xmlns:a16="http://schemas.microsoft.com/office/drawing/2014/main" id="{16AF0C9F-08B9-458B-B540-A8E3913DFC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5" name="Isosceles Triangle 74">
              <a:extLst>
                <a:ext uri="{FF2B5EF4-FFF2-40B4-BE49-F238E27FC236}">
                  <a16:creationId xmlns:a16="http://schemas.microsoft.com/office/drawing/2014/main" id="{6FD06311-3180-43A6-86B8-4D1F153FE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3" name="TextBox 2">
            <a:extLst>
              <a:ext uri="{FF2B5EF4-FFF2-40B4-BE49-F238E27FC236}">
                <a16:creationId xmlns:a16="http://schemas.microsoft.com/office/drawing/2014/main" id="{232D6005-61E5-E34E-AE6B-30917B0CAF0F}"/>
              </a:ext>
            </a:extLst>
          </p:cNvPr>
          <p:cNvSpPr txBox="1"/>
          <p:nvPr/>
        </p:nvSpPr>
        <p:spPr>
          <a:xfrm>
            <a:off x="890422" y="1722427"/>
            <a:ext cx="5158747" cy="2328409"/>
          </a:xfrm>
          <a:prstGeom prst="rect">
            <a:avLst/>
          </a:prstGeom>
        </p:spPr>
        <p:txBody>
          <a:bodyPr vert="horz" lIns="91440" tIns="45720" rIns="91440" bIns="45720" rtlCol="0" anchor="b">
            <a:normAutofit/>
          </a:bodyPr>
          <a:lstStyle/>
          <a:p>
            <a:pPr lvl="0">
              <a:lnSpc>
                <a:spcPct val="90000"/>
              </a:lnSpc>
              <a:spcBef>
                <a:spcPct val="0"/>
              </a:spcBef>
              <a:spcAft>
                <a:spcPts val="600"/>
              </a:spcAft>
              <a:buClr>
                <a:schemeClr val="accent1"/>
              </a:buClr>
              <a:buSzPct val="80000"/>
            </a:pPr>
            <a:r>
              <a:rPr lang="en-US" sz="3800" dirty="0">
                <a:solidFill>
                  <a:schemeClr val="tx1">
                    <a:lumMod val="85000"/>
                    <a:lumOff val="15000"/>
                  </a:schemeClr>
                </a:solidFill>
                <a:latin typeface="+mj-lt"/>
                <a:ea typeface="+mj-ea"/>
                <a:cs typeface="+mj-cs"/>
              </a:rPr>
              <a:t>Can you think of any rules to help keep you safe on the road?</a:t>
            </a:r>
          </a:p>
        </p:txBody>
      </p:sp>
      <p:pic>
        <p:nvPicPr>
          <p:cNvPr id="36" name="Graphic 35" descr="Brain in head with solid fill">
            <a:extLst>
              <a:ext uri="{FF2B5EF4-FFF2-40B4-BE49-F238E27FC236}">
                <a16:creationId xmlns:a16="http://schemas.microsoft.com/office/drawing/2014/main" id="{B6A7C842-C932-5897-23D4-E2D9A96205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67347" y="3589867"/>
            <a:ext cx="1741555" cy="1741555"/>
          </a:xfrm>
          <a:prstGeom prst="rect">
            <a:avLst/>
          </a:prstGeom>
        </p:spPr>
      </p:pic>
      <p:pic>
        <p:nvPicPr>
          <p:cNvPr id="21" name="Graphic 20" descr="Ear with solid fill">
            <a:extLst>
              <a:ext uri="{FF2B5EF4-FFF2-40B4-BE49-F238E27FC236}">
                <a16:creationId xmlns:a16="http://schemas.microsoft.com/office/drawing/2014/main" id="{C53EFEFD-DDD7-401B-3E62-B3278ADCA5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52344" y="3482380"/>
            <a:ext cx="1741553" cy="1952065"/>
          </a:xfrm>
          <a:prstGeom prst="rect">
            <a:avLst/>
          </a:prstGeom>
        </p:spPr>
      </p:pic>
      <p:pic>
        <p:nvPicPr>
          <p:cNvPr id="5" name="Graphic 4" descr="Eyes with solid fill">
            <a:extLst>
              <a:ext uri="{FF2B5EF4-FFF2-40B4-BE49-F238E27FC236}">
                <a16:creationId xmlns:a16="http://schemas.microsoft.com/office/drawing/2014/main" id="{510B62ED-DEF5-C6E7-87E2-1BFB8B43B6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90399" y="1546976"/>
            <a:ext cx="1741556" cy="1741556"/>
          </a:xfrm>
          <a:prstGeom prst="rect">
            <a:avLst/>
          </a:prstGeom>
        </p:spPr>
      </p:pic>
      <p:pic>
        <p:nvPicPr>
          <p:cNvPr id="7" name="Graphic 6" descr="Hand with solid fill">
            <a:extLst>
              <a:ext uri="{FF2B5EF4-FFF2-40B4-BE49-F238E27FC236}">
                <a16:creationId xmlns:a16="http://schemas.microsoft.com/office/drawing/2014/main" id="{84F2A7D5-8D1D-E5D1-A207-85F91C52CD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p:blipFill>
        <p:spPr>
          <a:xfrm>
            <a:off x="5881016" y="1548091"/>
            <a:ext cx="1740441" cy="1740441"/>
          </a:xfrm>
          <a:prstGeom prst="rect">
            <a:avLst/>
          </a:prstGeom>
        </p:spPr>
      </p:pic>
    </p:spTree>
    <p:extLst>
      <p:ext uri="{BB962C8B-B14F-4D97-AF65-F5344CB8AC3E}">
        <p14:creationId xmlns:p14="http://schemas.microsoft.com/office/powerpoint/2010/main" val="2416050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2" name="Straight Connector 4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8"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9" name="Isosceles Triangle 58">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0"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1"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2"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3" name="Isosceles Triangle 62">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4" name="Isosceles Triangle 63">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graphicFrame>
        <p:nvGraphicFramePr>
          <p:cNvPr id="6" name="Diagram 5">
            <a:extLst>
              <a:ext uri="{FF2B5EF4-FFF2-40B4-BE49-F238E27FC236}">
                <a16:creationId xmlns:a16="http://schemas.microsoft.com/office/drawing/2014/main" id="{F46F6D2B-8505-C923-6A39-1B61FC7512F7}"/>
              </a:ext>
            </a:extLst>
          </p:cNvPr>
          <p:cNvGraphicFramePr/>
          <p:nvPr>
            <p:extLst>
              <p:ext uri="{D42A27DB-BD31-4B8C-83A1-F6EECF244321}">
                <p14:modId xmlns:p14="http://schemas.microsoft.com/office/powerpoint/2010/main" val="3710556288"/>
              </p:ext>
            </p:extLst>
          </p:nvPr>
        </p:nvGraphicFramePr>
        <p:xfrm>
          <a:off x="1266000" y="124691"/>
          <a:ext cx="9318336" cy="6400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701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378CB2-2B91-1584-5696-FCAD6369F3A5}"/>
              </a:ext>
            </a:extLst>
          </p:cNvPr>
          <p:cNvPicPr>
            <a:picLocks noChangeAspect="1"/>
          </p:cNvPicPr>
          <p:nvPr/>
        </p:nvPicPr>
        <p:blipFill>
          <a:blip r:embed="rId3"/>
          <a:stretch>
            <a:fillRect/>
          </a:stretch>
        </p:blipFill>
        <p:spPr>
          <a:xfrm>
            <a:off x="498765" y="238991"/>
            <a:ext cx="11186380" cy="6328065"/>
          </a:xfrm>
          <a:prstGeom prst="rect">
            <a:avLst/>
          </a:prstGeom>
        </p:spPr>
      </p:pic>
    </p:spTree>
    <p:extLst>
      <p:ext uri="{BB962C8B-B14F-4D97-AF65-F5344CB8AC3E}">
        <p14:creationId xmlns:p14="http://schemas.microsoft.com/office/powerpoint/2010/main" val="467520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Graphic 2" descr="Stopwatch with solid fill">
            <a:extLst>
              <a:ext uri="{FF2B5EF4-FFF2-40B4-BE49-F238E27FC236}">
                <a16:creationId xmlns:a16="http://schemas.microsoft.com/office/drawing/2014/main" id="{434EFA9D-D289-80BD-9F9B-5A420EB0E5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12272" y="1066377"/>
            <a:ext cx="4604800" cy="4604800"/>
          </a:xfrm>
          <a:prstGeom prst="rect">
            <a:avLst/>
          </a:prstGeom>
        </p:spPr>
      </p:pic>
    </p:spTree>
    <p:extLst>
      <p:ext uri="{BB962C8B-B14F-4D97-AF65-F5344CB8AC3E}">
        <p14:creationId xmlns:p14="http://schemas.microsoft.com/office/powerpoint/2010/main" val="2919397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8DD7A5EC-F19A-B4BA-96DD-F9E56E83BB7F}"/>
              </a:ext>
            </a:extLst>
          </p:cNvPr>
          <p:cNvGraphicFramePr>
            <a:graphicFrameLocks noGrp="1"/>
          </p:cNvGraphicFramePr>
          <p:nvPr>
            <p:ph idx="4294967295"/>
            <p:extLst>
              <p:ext uri="{D42A27DB-BD31-4B8C-83A1-F6EECF244321}">
                <p14:modId xmlns:p14="http://schemas.microsoft.com/office/powerpoint/2010/main" val="3356150316"/>
              </p:ext>
            </p:extLst>
          </p:nvPr>
        </p:nvGraphicFramePr>
        <p:xfrm>
          <a:off x="932441" y="908050"/>
          <a:ext cx="10542587" cy="4822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9379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p:cNvSpPr txBox="1"/>
          <p:nvPr/>
        </p:nvSpPr>
        <p:spPr>
          <a:xfrm>
            <a:off x="472440" y="430967"/>
            <a:ext cx="6395020" cy="923330"/>
          </a:xfrm>
          <a:prstGeom prst="rect">
            <a:avLst/>
          </a:prstGeom>
          <a:noFill/>
        </p:spPr>
        <p:txBody>
          <a:bodyPr vert="horz" wrap="square" rtlCol="0">
            <a:spAutoFit/>
          </a:bodyPr>
          <a:lstStyle/>
          <a:p>
            <a:r>
              <a:rPr lang="en-GB" sz="5400" dirty="0">
                <a:latin typeface="Arial Rounded MT Bold - 44"/>
              </a:rPr>
              <a:t>Did you know..</a:t>
            </a:r>
          </a:p>
        </p:txBody>
      </p:sp>
      <p:sp>
        <p:nvSpPr>
          <p:cNvPr id="3" name="TextBox 2"/>
          <p:cNvSpPr txBox="1"/>
          <p:nvPr/>
        </p:nvSpPr>
        <p:spPr>
          <a:xfrm>
            <a:off x="472440" y="1489477"/>
            <a:ext cx="10894771" cy="1200329"/>
          </a:xfrm>
          <a:prstGeom prst="rect">
            <a:avLst/>
          </a:prstGeom>
          <a:noFill/>
        </p:spPr>
        <p:txBody>
          <a:bodyPr vert="horz" rtlCol="0">
            <a:spAutoFit/>
          </a:bodyPr>
          <a:lstStyle/>
          <a:p>
            <a:pPr algn="ctr"/>
            <a:r>
              <a:rPr lang="en-GB" sz="3600" dirty="0">
                <a:latin typeface="Arial Rounded MT Bold - 48"/>
              </a:rPr>
              <a:t>Around 200 children are involved in a road traffic accident in Bradford every year.</a:t>
            </a:r>
          </a:p>
        </p:txBody>
      </p:sp>
      <p:sp>
        <p:nvSpPr>
          <p:cNvPr id="4" name="TextBox 3"/>
          <p:cNvSpPr txBox="1"/>
          <p:nvPr/>
        </p:nvSpPr>
        <p:spPr>
          <a:xfrm>
            <a:off x="681994" y="2885090"/>
            <a:ext cx="10909738" cy="1323439"/>
          </a:xfrm>
          <a:prstGeom prst="rect">
            <a:avLst/>
          </a:prstGeom>
          <a:noFill/>
        </p:spPr>
        <p:txBody>
          <a:bodyPr wrap="square" rtlCol="0">
            <a:spAutoFit/>
          </a:bodyPr>
          <a:lstStyle/>
          <a:p>
            <a:pPr algn="ctr"/>
            <a:r>
              <a:rPr lang="en-GB" sz="4000" dirty="0">
                <a:latin typeface="Arial Rounded MT Bold - 20"/>
              </a:rPr>
              <a:t>Who is the best person to keep you safe?</a:t>
            </a:r>
          </a:p>
          <a:p>
            <a:pPr algn="ctr"/>
            <a:endParaRPr lang="en-GB" sz="4000" dirty="0">
              <a:latin typeface="Arial Rounded MT Bold - 20"/>
            </a:endParaRPr>
          </a:p>
        </p:txBody>
      </p:sp>
      <p:sp>
        <p:nvSpPr>
          <p:cNvPr id="6" name="TextBox 5"/>
          <p:cNvSpPr txBox="1"/>
          <p:nvPr/>
        </p:nvSpPr>
        <p:spPr>
          <a:xfrm>
            <a:off x="4457835" y="3823808"/>
            <a:ext cx="3358055" cy="769441"/>
          </a:xfrm>
          <a:prstGeom prst="rect">
            <a:avLst/>
          </a:prstGeom>
          <a:noFill/>
        </p:spPr>
        <p:txBody>
          <a:bodyPr wrap="square" rtlCol="0">
            <a:spAutoFit/>
          </a:bodyPr>
          <a:lstStyle/>
          <a:p>
            <a:pPr algn="ctr"/>
            <a:r>
              <a:rPr lang="en-GB" sz="4400" b="1" dirty="0">
                <a:effectLst>
                  <a:outerShdw blurRad="38100" dist="38100" dir="2700000" algn="tl">
                    <a:srgbClr val="000000">
                      <a:alpha val="43137"/>
                    </a:srgbClr>
                  </a:outerShdw>
                </a:effectLst>
              </a:rPr>
              <a:t>YOU!</a:t>
            </a:r>
          </a:p>
        </p:txBody>
      </p:sp>
      <p:sp>
        <p:nvSpPr>
          <p:cNvPr id="7" name="TextBox 6"/>
          <p:cNvSpPr txBox="1"/>
          <p:nvPr/>
        </p:nvSpPr>
        <p:spPr>
          <a:xfrm>
            <a:off x="2589621" y="5249916"/>
            <a:ext cx="7094483" cy="769441"/>
          </a:xfrm>
          <a:prstGeom prst="rect">
            <a:avLst/>
          </a:prstGeom>
          <a:noFill/>
        </p:spPr>
        <p:txBody>
          <a:bodyPr wrap="square" rtlCol="0">
            <a:spAutoFit/>
          </a:bodyPr>
          <a:lstStyle/>
          <a:p>
            <a:pPr algn="ctr"/>
            <a:r>
              <a:rPr lang="en-GB" sz="4400" b="1" dirty="0">
                <a:effectLst>
                  <a:outerShdw blurRad="38100" dist="38100" dir="2700000" algn="tl">
                    <a:srgbClr val="000000">
                      <a:alpha val="43137"/>
                    </a:srgbClr>
                  </a:outerShdw>
                </a:effectLst>
              </a:rPr>
              <a:t>STAY SAFE!</a:t>
            </a:r>
          </a:p>
        </p:txBody>
      </p:sp>
    </p:spTree>
    <p:extLst>
      <p:ext uri="{BB962C8B-B14F-4D97-AF65-F5344CB8AC3E}">
        <p14:creationId xmlns:p14="http://schemas.microsoft.com/office/powerpoint/2010/main" val="7673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64D01CA-B9AA-C796-1C93-B392F0D92EE1}"/>
            </a:ext>
          </a:extLst>
        </p:cNvPr>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8D0DC830-840B-E085-B0BF-BD16A1C8E1FD}"/>
              </a:ext>
            </a:extLst>
          </p:cNvPr>
          <p:cNvGraphicFramePr>
            <a:graphicFrameLocks noGrp="1"/>
          </p:cNvGraphicFramePr>
          <p:nvPr>
            <p:ph idx="1"/>
            <p:extLst>
              <p:ext uri="{D42A27DB-BD31-4B8C-83A1-F6EECF244321}">
                <p14:modId xmlns:p14="http://schemas.microsoft.com/office/powerpoint/2010/main" val="539168515"/>
              </p:ext>
            </p:extLst>
          </p:nvPr>
        </p:nvGraphicFramePr>
        <p:xfrm>
          <a:off x="1039091" y="405245"/>
          <a:ext cx="10068791" cy="5715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31A726D-3253-61BC-3CF5-CC342E1AE909}"/>
              </a:ext>
            </a:extLst>
          </p:cNvPr>
          <p:cNvSpPr txBox="1"/>
          <p:nvPr/>
        </p:nvSpPr>
        <p:spPr>
          <a:xfrm>
            <a:off x="1901537" y="506921"/>
            <a:ext cx="516488" cy="461665"/>
          </a:xfrm>
          <a:prstGeom prst="rect">
            <a:avLst/>
          </a:prstGeom>
          <a:noFill/>
        </p:spPr>
        <p:txBody>
          <a:bodyPr wrap="none" rtlCol="0">
            <a:spAutoFit/>
          </a:bodyPr>
          <a:lstStyle/>
          <a:p>
            <a:r>
              <a:rPr lang="en-GB" sz="2400" b="1" dirty="0"/>
              <a:t>Q.</a:t>
            </a:r>
          </a:p>
        </p:txBody>
      </p:sp>
    </p:spTree>
    <p:extLst>
      <p:ext uri="{BB962C8B-B14F-4D97-AF65-F5344CB8AC3E}">
        <p14:creationId xmlns:p14="http://schemas.microsoft.com/office/powerpoint/2010/main" val="372985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1911ADE-3CAB-7EC4-21F3-EC29E8C3F608}"/>
            </a:ext>
          </a:extLst>
        </p:cNvPr>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AE138813-8423-742C-65A8-0F82870DCE65}"/>
              </a:ext>
            </a:extLst>
          </p:cNvPr>
          <p:cNvGraphicFramePr>
            <a:graphicFrameLocks noGrp="1"/>
          </p:cNvGraphicFramePr>
          <p:nvPr>
            <p:ph idx="1"/>
            <p:extLst>
              <p:ext uri="{D42A27DB-BD31-4B8C-83A1-F6EECF244321}">
                <p14:modId xmlns:p14="http://schemas.microsoft.com/office/powerpoint/2010/main" val="3872343727"/>
              </p:ext>
            </p:extLst>
          </p:nvPr>
        </p:nvGraphicFramePr>
        <p:xfrm>
          <a:off x="938860" y="907339"/>
          <a:ext cx="10543095" cy="4823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6213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Emergency Service Call NEW.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35682" y="2504209"/>
            <a:ext cx="1479632" cy="1229591"/>
          </a:xfrm>
          <a:prstGeom prst="rect">
            <a:avLst/>
          </a:prstGeom>
        </p:spPr>
      </p:pic>
    </p:spTree>
    <p:extLst>
      <p:ext uri="{BB962C8B-B14F-4D97-AF65-F5344CB8AC3E}">
        <p14:creationId xmlns:p14="http://schemas.microsoft.com/office/powerpoint/2010/main" val="3166879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7" name="Straight Connector 76">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8"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9"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0" name="Isosceles Triangle 79">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1"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2"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3"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4" name="Isosceles Triangle 83">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5" name="Isosceles Triangle 84">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87" name="Rectangle 86">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ell phone charging on a table&#10;&#10;Description automatically generated">
            <a:extLst>
              <a:ext uri="{FF2B5EF4-FFF2-40B4-BE49-F238E27FC236}">
                <a16:creationId xmlns:a16="http://schemas.microsoft.com/office/drawing/2014/main" id="{91FDB801-EB9D-79C9-B54E-E9EC19991D23}"/>
              </a:ext>
            </a:extLst>
          </p:cNvPr>
          <p:cNvPicPr>
            <a:picLocks noChangeAspect="1"/>
          </p:cNvPicPr>
          <p:nvPr/>
        </p:nvPicPr>
        <p:blipFill rotWithShape="1">
          <a:blip r:embed="rId3">
            <a:extLst>
              <a:ext uri="{28A0092B-C50C-407E-A947-70E740481C1C}">
                <a14:useLocalDpi xmlns:a14="http://schemas.microsoft.com/office/drawing/2010/main" val="0"/>
              </a:ext>
            </a:extLst>
          </a:blip>
          <a:srcRect t="30690" r="-1" b="30537"/>
          <a:stretch/>
        </p:blipFill>
        <p:spPr>
          <a:xfrm>
            <a:off x="568452" y="571500"/>
            <a:ext cx="11055096" cy="5715000"/>
          </a:xfrm>
          <a:prstGeom prst="rect">
            <a:avLst/>
          </a:prstGeom>
        </p:spPr>
      </p:pic>
    </p:spTree>
    <p:extLst>
      <p:ext uri="{BB962C8B-B14F-4D97-AF65-F5344CB8AC3E}">
        <p14:creationId xmlns:p14="http://schemas.microsoft.com/office/powerpoint/2010/main" val="268249919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9"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0"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1" name="Isosceles Triangle 60">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2"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3"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4"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5" name="Isosceles Triangle 64">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6" name="Isosceles Triangle 65">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68" name="Rectangle 67">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60B8EA7-AE1F-D500-A04D-C9950CE75D83}"/>
              </a:ext>
            </a:extLst>
          </p:cNvPr>
          <p:cNvPicPr>
            <a:picLocks noChangeAspect="1"/>
          </p:cNvPicPr>
          <p:nvPr/>
        </p:nvPicPr>
        <p:blipFill rotWithShape="1">
          <a:blip r:embed="rId3"/>
          <a:srcRect t="1266" r="1" b="6832"/>
          <a:stretch/>
        </p:blipFill>
        <p:spPr>
          <a:xfrm>
            <a:off x="568452" y="571500"/>
            <a:ext cx="11055096" cy="5715000"/>
          </a:xfrm>
          <a:prstGeom prst="rect">
            <a:avLst/>
          </a:prstGeom>
        </p:spPr>
      </p:pic>
      <p:pic>
        <p:nvPicPr>
          <p:cNvPr id="37" name="Picture 36">
            <a:extLst>
              <a:ext uri="{FF2B5EF4-FFF2-40B4-BE49-F238E27FC236}">
                <a16:creationId xmlns:a16="http://schemas.microsoft.com/office/drawing/2014/main" id="{87678411-54CC-72F4-7051-D0AB6A3D7B2B}"/>
              </a:ext>
            </a:extLst>
          </p:cNvPr>
          <p:cNvPicPr>
            <a:picLocks noChangeAspect="1"/>
          </p:cNvPicPr>
          <p:nvPr/>
        </p:nvPicPr>
        <p:blipFill rotWithShape="1">
          <a:blip r:embed="rId4"/>
          <a:srcRect r="4226" b="15269"/>
          <a:stretch/>
        </p:blipFill>
        <p:spPr>
          <a:xfrm>
            <a:off x="6303532" y="4908106"/>
            <a:ext cx="883229" cy="723200"/>
          </a:xfrm>
          <a:prstGeom prst="rect">
            <a:avLst/>
          </a:prstGeom>
          <a:effectLst>
            <a:softEdge rad="63500"/>
          </a:effectLst>
        </p:spPr>
      </p:pic>
    </p:spTree>
    <p:extLst>
      <p:ext uri="{BB962C8B-B14F-4D97-AF65-F5344CB8AC3E}">
        <p14:creationId xmlns:p14="http://schemas.microsoft.com/office/powerpoint/2010/main" val="1397875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1" name="Straight Connector 6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5" name="Isosceles Triangle 6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9" name="Isosceles Triangle 6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0" name="Isosceles Triangle 6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72" name="Rectangle 71">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5" name="Straight Connector 74">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6"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7"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8" name="Isosceles Triangle 77">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9"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0"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1"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2" name="Isosceles Triangle 81">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3" name="Isosceles Triangle 82">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85" name="Rectangle 84">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alking up stairs&#10;&#10;Description automatically generated">
            <a:extLst>
              <a:ext uri="{FF2B5EF4-FFF2-40B4-BE49-F238E27FC236}">
                <a16:creationId xmlns:a16="http://schemas.microsoft.com/office/drawing/2014/main" id="{06828E6B-076A-FCD1-0E34-5EA467A5E3D1}"/>
              </a:ext>
            </a:extLst>
          </p:cNvPr>
          <p:cNvPicPr>
            <a:picLocks noChangeAspect="1"/>
          </p:cNvPicPr>
          <p:nvPr/>
        </p:nvPicPr>
        <p:blipFill rotWithShape="1">
          <a:blip r:embed="rId3">
            <a:extLst>
              <a:ext uri="{28A0092B-C50C-407E-A947-70E740481C1C}">
                <a14:useLocalDpi xmlns:a14="http://schemas.microsoft.com/office/drawing/2010/main" val="0"/>
              </a:ext>
            </a:extLst>
          </a:blip>
          <a:srcRect t="33767" b="37154"/>
          <a:stretch/>
        </p:blipFill>
        <p:spPr>
          <a:xfrm>
            <a:off x="568452" y="571500"/>
            <a:ext cx="11055096" cy="5715000"/>
          </a:xfrm>
          <a:prstGeom prst="rect">
            <a:avLst/>
          </a:prstGeom>
        </p:spPr>
      </p:pic>
    </p:spTree>
    <p:extLst>
      <p:ext uri="{BB962C8B-B14F-4D97-AF65-F5344CB8AC3E}">
        <p14:creationId xmlns:p14="http://schemas.microsoft.com/office/powerpoint/2010/main" val="41009121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0" name="Straight Connector 3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3" name="Isosceles Triangle 4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7" name="Isosceles Triangle 4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8" name="Isosceles Triangle 4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50" name="Rectangle 4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hand holding a bag of potato chips&#10;&#10;Description automatically generated">
            <a:extLst>
              <a:ext uri="{FF2B5EF4-FFF2-40B4-BE49-F238E27FC236}">
                <a16:creationId xmlns:a16="http://schemas.microsoft.com/office/drawing/2014/main" id="{5608FE93-D4FF-3BA9-B38E-AA88CF6D42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30" r="38098" b="-1"/>
          <a:stretch/>
        </p:blipFill>
        <p:spPr>
          <a:xfrm rot="5400000">
            <a:off x="3238500" y="-2098548"/>
            <a:ext cx="5715000" cy="11055096"/>
          </a:xfrm>
          <a:prstGeom prst="rect">
            <a:avLst/>
          </a:prstGeom>
        </p:spPr>
      </p:pic>
    </p:spTree>
    <p:extLst>
      <p:ext uri="{BB962C8B-B14F-4D97-AF65-F5344CB8AC3E}">
        <p14:creationId xmlns:p14="http://schemas.microsoft.com/office/powerpoint/2010/main" val="18353669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3148</TotalTime>
  <Words>2428</Words>
  <Application>Microsoft Office PowerPoint</Application>
  <PresentationFormat>Widescreen</PresentationFormat>
  <Paragraphs>237</Paragraphs>
  <Slides>20</Slides>
  <Notes>20</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Arial Rounded MT Bold</vt:lpstr>
      <vt:lpstr>Arial Rounded MT Bold - 20</vt:lpstr>
      <vt:lpstr>Arial Rounded MT Bold - 44</vt:lpstr>
      <vt:lpstr>Arial Rounded MT Bold - 48</vt:lpstr>
      <vt:lpstr>Calibri</vt:lpstr>
      <vt:lpstr>Symbol</vt:lpstr>
      <vt:lpstr>Trebuchet MS</vt:lpstr>
      <vt:lpstr>Wingdings 3</vt:lpstr>
      <vt:lpstr>Facet</vt:lpstr>
      <vt:lpstr>Bradford Road Safety Team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Bradford Road Safety Team</dc:title>
  <dc:creator>M Greenwood</dc:creator>
  <cp:lastModifiedBy>Lucy Haigh</cp:lastModifiedBy>
  <cp:revision>119</cp:revision>
  <dcterms:created xsi:type="dcterms:W3CDTF">2018-04-30T17:18:18Z</dcterms:created>
  <dcterms:modified xsi:type="dcterms:W3CDTF">2024-04-12T13:25:26Z</dcterms:modified>
</cp:coreProperties>
</file>