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5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7566"/>
            <a:ext cx="12192000" cy="6740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89" y="-104503"/>
            <a:ext cx="6826218" cy="6961756"/>
          </a:xfrm>
          <a:prstGeom prst="rect">
            <a:avLst/>
          </a:prstGeom>
        </p:spPr>
      </p:pic>
      <p:pic>
        <p:nvPicPr>
          <p:cNvPr id="2" name="TTTS opening st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5897" y="5394960"/>
            <a:ext cx="609600" cy="56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32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1000">
        <p15:prstTrans prst="pageCurlDouble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38" y="0"/>
            <a:ext cx="6924324" cy="6857999"/>
          </a:xfrm>
          <a:prstGeom prst="rect">
            <a:avLst/>
          </a:prstGeom>
        </p:spPr>
      </p:pic>
      <p:pic>
        <p:nvPicPr>
          <p:cNvPr id="4" name="TTTS2 Pg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3466" y="5314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40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" y="391886"/>
            <a:ext cx="12137146" cy="6126479"/>
          </a:xfrm>
          <a:prstGeom prst="rect">
            <a:avLst/>
          </a:prstGeom>
        </p:spPr>
      </p:pic>
      <p:pic>
        <p:nvPicPr>
          <p:cNvPr id="2" name="TTTS2 double page sho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9244" y="5506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60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3000">
        <p15:prstTrans prst="pageCurlDouble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7" y="4994"/>
            <a:ext cx="6736634" cy="6853006"/>
          </a:xfrm>
          <a:prstGeom prst="rect">
            <a:avLst/>
          </a:prstGeom>
        </p:spPr>
      </p:pic>
      <p:pic>
        <p:nvPicPr>
          <p:cNvPr id="4" name="TTTS2 Pg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0266" y="53481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26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-39636"/>
            <a:ext cx="6667288" cy="6897636"/>
          </a:xfrm>
          <a:prstGeom prst="rect">
            <a:avLst/>
          </a:prstGeom>
        </p:spPr>
      </p:pic>
      <p:pic>
        <p:nvPicPr>
          <p:cNvPr id="4" name="TTTS2 Pg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9289" y="515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40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51" y="0"/>
            <a:ext cx="6753497" cy="6857999"/>
          </a:xfrm>
          <a:prstGeom prst="rect">
            <a:avLst/>
          </a:prstGeom>
        </p:spPr>
      </p:pic>
      <p:pic>
        <p:nvPicPr>
          <p:cNvPr id="4" name="TTTS2 Pg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92178" y="5201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2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3000">
        <p15:prstTrans prst="pageCurlDouble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7" y="-28478"/>
            <a:ext cx="6808074" cy="6886478"/>
          </a:xfrm>
          <a:prstGeom prst="rect">
            <a:avLst/>
          </a:prstGeom>
        </p:spPr>
      </p:pic>
      <p:pic>
        <p:nvPicPr>
          <p:cNvPr id="2" name="TTTS P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5977" y="57367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80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60320" y="-62054"/>
            <a:ext cx="6827257" cy="6920054"/>
            <a:chOff x="2651760" y="-62054"/>
            <a:chExt cx="6827257" cy="69200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760" y="-62054"/>
              <a:ext cx="6827257" cy="692005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7367451" y="5982789"/>
              <a:ext cx="1959429" cy="62701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pic>
        <p:nvPicPr>
          <p:cNvPr id="5" name="TTTS P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1474" y="55277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29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6000">
        <p15:prstTrans prst="pageCurlDouble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BMDC-colour-RGB - small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100" y="1371600"/>
            <a:ext cx="6670766" cy="2357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080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07" y="-111001"/>
            <a:ext cx="7063359" cy="6969001"/>
          </a:xfrm>
          <a:prstGeom prst="rect">
            <a:avLst/>
          </a:prstGeom>
        </p:spPr>
      </p:pic>
      <p:pic>
        <p:nvPicPr>
          <p:cNvPr id="2" name="TTTS P2 N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9455" y="4973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16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1" y="-27530"/>
            <a:ext cx="6939114" cy="6885530"/>
          </a:xfrm>
          <a:prstGeom prst="rect">
            <a:avLst/>
          </a:prstGeom>
        </p:spPr>
      </p:pic>
      <p:pic>
        <p:nvPicPr>
          <p:cNvPr id="4" name="TTTS 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1657" y="53056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58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56" y="0"/>
            <a:ext cx="6754287" cy="6857999"/>
          </a:xfrm>
          <a:prstGeom prst="rect">
            <a:avLst/>
          </a:prstGeom>
        </p:spPr>
      </p:pic>
      <p:pic>
        <p:nvPicPr>
          <p:cNvPr id="2" name="TTTS 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24903" y="56583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43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228" y="0"/>
            <a:ext cx="6741543" cy="6858000"/>
          </a:xfrm>
          <a:prstGeom prst="rect">
            <a:avLst/>
          </a:prstGeom>
        </p:spPr>
      </p:pic>
      <p:pic>
        <p:nvPicPr>
          <p:cNvPr id="4" name="TTTS P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6789" y="55669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30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2000">
        <p15:prstTrans prst="pageCurlDouble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19" y="0"/>
            <a:ext cx="6792561" cy="6858000"/>
          </a:xfrm>
          <a:prstGeom prst="rect">
            <a:avLst/>
          </a:prstGeom>
        </p:spPr>
      </p:pic>
      <p:pic>
        <p:nvPicPr>
          <p:cNvPr id="5" name="TTTS2 Pg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59912" y="5269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8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6" y="-53662"/>
            <a:ext cx="6965033" cy="6911661"/>
          </a:xfrm>
          <a:prstGeom prst="rect">
            <a:avLst/>
          </a:prstGeom>
        </p:spPr>
      </p:pic>
      <p:pic>
        <p:nvPicPr>
          <p:cNvPr id="6" name="TTTS P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90217" y="5645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99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09" y="-7436"/>
            <a:ext cx="6985415" cy="6865436"/>
          </a:xfrm>
          <a:prstGeom prst="rect">
            <a:avLst/>
          </a:prstGeom>
        </p:spPr>
      </p:pic>
      <p:pic>
        <p:nvPicPr>
          <p:cNvPr id="2" name="TTTS P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9222" y="56322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30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1000">
        <p15:prstTrans prst="pageCurlDouble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55" y="0"/>
            <a:ext cx="6754090" cy="6858000"/>
          </a:xfrm>
          <a:prstGeom prst="rect">
            <a:avLst/>
          </a:prstGeom>
        </p:spPr>
      </p:pic>
      <p:pic>
        <p:nvPicPr>
          <p:cNvPr id="2" name="TTTS P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16343" y="55277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0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958</TotalTime>
  <Words>0</Words>
  <Application>Microsoft Office PowerPoint</Application>
  <PresentationFormat>Widescreen</PresentationFormat>
  <Paragraphs>0</Paragraphs>
  <Slides>17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CBMDC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Wilkinson</dc:creator>
  <cp:lastModifiedBy>Joanne Wilkinson</cp:lastModifiedBy>
  <cp:revision>39</cp:revision>
  <dcterms:created xsi:type="dcterms:W3CDTF">2021-02-22T10:29:05Z</dcterms:created>
  <dcterms:modified xsi:type="dcterms:W3CDTF">2021-03-03T10:46:23Z</dcterms:modified>
</cp:coreProperties>
</file>