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4" r:id="rId15"/>
    <p:sldId id="264" r:id="rId16"/>
    <p:sldId id="271" r:id="rId17"/>
    <p:sldId id="265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0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1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1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0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5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2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3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6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6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E998-0AFA-4CD2-96F5-01CB52F9836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5456-B55D-4D12-82B6-6827A7D85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5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7" y="-36686"/>
            <a:ext cx="6908799" cy="6908799"/>
          </a:xfrm>
          <a:prstGeom prst="rect">
            <a:avLst/>
          </a:prstGeom>
        </p:spPr>
      </p:pic>
      <p:pic>
        <p:nvPicPr>
          <p:cNvPr id="6" name="GTSS op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7333" y="5822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2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/>
          <a:stretch/>
        </p:blipFill>
        <p:spPr>
          <a:xfrm>
            <a:off x="2473596" y="0"/>
            <a:ext cx="6746874" cy="6858000"/>
          </a:xfrm>
          <a:prstGeom prst="rect">
            <a:avLst/>
          </a:prstGeom>
        </p:spPr>
      </p:pic>
      <p:pic>
        <p:nvPicPr>
          <p:cNvPr id="3" name="GTSS Pg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5422" y="570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2"/>
          <a:stretch/>
        </p:blipFill>
        <p:spPr>
          <a:xfrm>
            <a:off x="2773514" y="-6716"/>
            <a:ext cx="6675563" cy="6864715"/>
          </a:xfrm>
          <a:prstGeom prst="rect">
            <a:avLst/>
          </a:prstGeom>
        </p:spPr>
      </p:pic>
      <p:pic>
        <p:nvPicPr>
          <p:cNvPr id="6" name="GTSS Pg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556" y="570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1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9000">
        <p15:prstTrans prst="pageCurlDoubl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2"/>
          <a:stretch/>
        </p:blipFill>
        <p:spPr>
          <a:xfrm>
            <a:off x="2591879" y="5271"/>
            <a:ext cx="6818470" cy="6852729"/>
          </a:xfrm>
          <a:prstGeom prst="rect">
            <a:avLst/>
          </a:prstGeom>
        </p:spPr>
      </p:pic>
      <p:pic>
        <p:nvPicPr>
          <p:cNvPr id="3" name="GTSS Pg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6400" y="5720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2609048" y="0"/>
            <a:ext cx="6773782" cy="6857999"/>
          </a:xfrm>
          <a:prstGeom prst="rect">
            <a:avLst/>
          </a:prstGeom>
        </p:spPr>
      </p:pic>
      <p:pic>
        <p:nvPicPr>
          <p:cNvPr id="4" name="GTSS Pg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5423" y="5743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1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3"/>
          <a:stretch/>
        </p:blipFill>
        <p:spPr>
          <a:xfrm>
            <a:off x="2358083" y="0"/>
            <a:ext cx="6796913" cy="6858000"/>
          </a:xfrm>
          <a:prstGeom prst="rect">
            <a:avLst/>
          </a:prstGeom>
        </p:spPr>
      </p:pic>
      <p:pic>
        <p:nvPicPr>
          <p:cNvPr id="3" name="GTSS GGC h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0578" y="576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2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1"/>
          <a:stretch/>
        </p:blipFill>
        <p:spPr>
          <a:xfrm>
            <a:off x="2611014" y="0"/>
            <a:ext cx="6721451" cy="6858000"/>
          </a:xfrm>
          <a:prstGeom prst="rect">
            <a:avLst/>
          </a:prstGeom>
        </p:spPr>
      </p:pic>
      <p:pic>
        <p:nvPicPr>
          <p:cNvPr id="3" name="GTSS GCC Ker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712" y="572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/>
          <a:stretch/>
        </p:blipFill>
        <p:spPr>
          <a:xfrm>
            <a:off x="2540000" y="-31541"/>
            <a:ext cx="6762044" cy="6890613"/>
          </a:xfrm>
          <a:prstGeom prst="rect">
            <a:avLst/>
          </a:prstGeom>
        </p:spPr>
      </p:pic>
      <p:pic>
        <p:nvPicPr>
          <p:cNvPr id="4" name="GTSS GCC l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7689" y="5754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6"/>
          <a:stretch/>
        </p:blipFill>
        <p:spPr>
          <a:xfrm>
            <a:off x="2506133" y="-7219"/>
            <a:ext cx="6728178" cy="6871622"/>
          </a:xfrm>
          <a:prstGeom prst="rect">
            <a:avLst/>
          </a:prstGeom>
        </p:spPr>
      </p:pic>
      <p:pic>
        <p:nvPicPr>
          <p:cNvPr id="3" name="GTSS GCC lis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3822" y="5743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8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585156" y="-1116"/>
            <a:ext cx="6750755" cy="6860787"/>
          </a:xfrm>
          <a:prstGeom prst="rect">
            <a:avLst/>
          </a:prstGeom>
        </p:spPr>
      </p:pic>
      <p:pic>
        <p:nvPicPr>
          <p:cNvPr id="4" name="GTSS GCC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555" y="5709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3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MDC-colour-RGB - smal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00" y="1371600"/>
            <a:ext cx="6670766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TSS The 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2483" y="4873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ageCurlDouble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22" y="8359"/>
            <a:ext cx="6773334" cy="6864164"/>
          </a:xfrm>
          <a:prstGeom prst="rect">
            <a:avLst/>
          </a:prstGeom>
        </p:spPr>
      </p:pic>
      <p:pic>
        <p:nvPicPr>
          <p:cNvPr id="4" name="GTSS P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3155" y="5314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3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TSS Pg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8932" y="563915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7"/>
          <a:stretch/>
        </p:blipFill>
        <p:spPr>
          <a:xfrm>
            <a:off x="2765069" y="0"/>
            <a:ext cx="67756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5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TSS Pg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71" y="572774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733"/>
          <a:stretch/>
        </p:blipFill>
        <p:spPr>
          <a:xfrm>
            <a:off x="2555434" y="-72820"/>
            <a:ext cx="6860550" cy="69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0"/>
          <a:stretch/>
        </p:blipFill>
        <p:spPr>
          <a:xfrm>
            <a:off x="2846778" y="0"/>
            <a:ext cx="6817179" cy="6858000"/>
          </a:xfrm>
          <a:prstGeom prst="rect">
            <a:avLst/>
          </a:prstGeom>
        </p:spPr>
      </p:pic>
      <p:pic>
        <p:nvPicPr>
          <p:cNvPr id="3" name="GTSS Pg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3467" y="575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/>
          <a:stretch/>
        </p:blipFill>
        <p:spPr>
          <a:xfrm>
            <a:off x="2777066" y="30726"/>
            <a:ext cx="6738267" cy="6827274"/>
          </a:xfrm>
          <a:prstGeom prst="rect">
            <a:avLst/>
          </a:prstGeom>
        </p:spPr>
      </p:pic>
      <p:pic>
        <p:nvPicPr>
          <p:cNvPr id="3" name="GTSS Pg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0889" y="5731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3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3"/>
          <a:stretch/>
        </p:blipFill>
        <p:spPr>
          <a:xfrm>
            <a:off x="2661025" y="0"/>
            <a:ext cx="6775851" cy="6858000"/>
          </a:xfrm>
          <a:prstGeom prst="rect">
            <a:avLst/>
          </a:prstGeom>
        </p:spPr>
      </p:pic>
      <p:pic>
        <p:nvPicPr>
          <p:cNvPr id="3" name="GTSS Pg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711" y="559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9"/>
          <a:stretch/>
        </p:blipFill>
        <p:spPr>
          <a:xfrm>
            <a:off x="2427111" y="0"/>
            <a:ext cx="6688348" cy="6858000"/>
          </a:xfrm>
          <a:prstGeom prst="rect">
            <a:avLst/>
          </a:prstGeom>
        </p:spPr>
      </p:pic>
      <p:pic>
        <p:nvPicPr>
          <p:cNvPr id="3" name="GTSS Pg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9289" y="5709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5"/>
          <a:stretch/>
        </p:blipFill>
        <p:spPr>
          <a:xfrm>
            <a:off x="2378396" y="20067"/>
            <a:ext cx="6810760" cy="6873870"/>
          </a:xfrm>
          <a:prstGeom prst="rect">
            <a:avLst/>
          </a:prstGeom>
        </p:spPr>
      </p:pic>
      <p:pic>
        <p:nvPicPr>
          <p:cNvPr id="3" name="GTSS Pg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2222" y="576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6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Widescreen</PresentationFormat>
  <Paragraphs>0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Wilkinson</dc:creator>
  <cp:lastModifiedBy>Joanne Wilkinson</cp:lastModifiedBy>
  <cp:revision>12</cp:revision>
  <dcterms:created xsi:type="dcterms:W3CDTF">2021-03-05T10:27:27Z</dcterms:created>
  <dcterms:modified xsi:type="dcterms:W3CDTF">2021-03-05T12:17:06Z</dcterms:modified>
</cp:coreProperties>
</file>