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74" r:id="rId2"/>
    <p:sldId id="257" r:id="rId3"/>
    <p:sldId id="258" r:id="rId4"/>
    <p:sldId id="259" r:id="rId5"/>
    <p:sldId id="260" r:id="rId6"/>
    <p:sldId id="267" r:id="rId7"/>
    <p:sldId id="269" r:id="rId8"/>
    <p:sldId id="271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Hammond" initials="KH" lastIdx="1" clrIdx="0">
    <p:extLst>
      <p:ext uri="{19B8F6BF-5375-455C-9EA6-DF929625EA0E}">
        <p15:presenceInfo xmlns:p15="http://schemas.microsoft.com/office/powerpoint/2012/main" userId="S-1-5-21-824993333-1286759883-924725345-372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89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2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7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7123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9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0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610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0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6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7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13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5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7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61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6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1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E14D7D-905F-4D7B-9969-F6E3FABCE37F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6F29F8-ADE9-4283-AE6E-B2256754B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592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4072"/>
            <a:ext cx="6206837" cy="615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20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13" y="1569215"/>
            <a:ext cx="5302814" cy="383040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9" y="1569215"/>
            <a:ext cx="5527964" cy="388947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4212" y="685800"/>
            <a:ext cx="10801206" cy="6996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3200" b="1" u="sng" dirty="0" smtClean="0">
                <a:solidFill>
                  <a:schemeClr val="bg1"/>
                </a:solidFill>
              </a:rPr>
              <a:t>SAFER PLACES TO CROSS</a:t>
            </a:r>
            <a:endParaRPr lang="en-GB" sz="3200" b="1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13" y="5583383"/>
            <a:ext cx="4821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ZEBRA CROSSING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18909" y="5583383"/>
            <a:ext cx="6373091" cy="9608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School CROSSING PATROL OR LOLLIPOP PERSON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6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413" y="703695"/>
            <a:ext cx="5397500" cy="3594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7" y="703695"/>
            <a:ext cx="5397500" cy="3594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2572" y="4876799"/>
            <a:ext cx="5261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PELICAN CROSSING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4013" y="4876798"/>
            <a:ext cx="539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PUFFIN CROSSING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:\Use of Resources\Clare Bussingham\Road safety images\Safe places to cross images\0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67" y="620568"/>
            <a:ext cx="5319424" cy="3771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02" y="620567"/>
            <a:ext cx="5663649" cy="37713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2727" y="4918364"/>
            <a:ext cx="493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TOUCAN CROSSING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7782" y="4918364"/>
            <a:ext cx="5344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TRAFFIC ISLAND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32" y="579004"/>
            <a:ext cx="5580421" cy="3715904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818" y="579003"/>
            <a:ext cx="5555673" cy="371590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TextBox 3"/>
          <p:cNvSpPr txBox="1"/>
          <p:nvPr/>
        </p:nvSpPr>
        <p:spPr>
          <a:xfrm>
            <a:off x="720436" y="4890655"/>
            <a:ext cx="483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FOOT BRIDGE 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19108" y="4890654"/>
            <a:ext cx="332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SUBWAY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7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671" y="464950"/>
            <a:ext cx="6555783" cy="5827362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53447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641" y="325464"/>
            <a:ext cx="5904853" cy="6106333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25682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644" y="294469"/>
            <a:ext cx="5780867" cy="59513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02860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183" y="340964"/>
            <a:ext cx="5780867" cy="60443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64744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23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Keep Clear Markings</dc:title>
  <dc:creator>Katie Hammond</dc:creator>
  <cp:lastModifiedBy>Huma Boskani</cp:lastModifiedBy>
  <cp:revision>10</cp:revision>
  <dcterms:created xsi:type="dcterms:W3CDTF">2022-01-05T13:40:10Z</dcterms:created>
  <dcterms:modified xsi:type="dcterms:W3CDTF">2022-09-21T12:28:00Z</dcterms:modified>
</cp:coreProperties>
</file>