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1" r:id="rId4"/>
    <p:sldId id="260" r:id="rId5"/>
    <p:sldId id="258" r:id="rId6"/>
    <p:sldId id="259" r:id="rId7"/>
    <p:sldId id="263" r:id="rId8"/>
    <p:sldId id="257" r:id="rId9"/>
    <p:sldId id="262"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p:cViewPr varScale="1">
        <p:scale>
          <a:sx n="50" d="100"/>
          <a:sy n="50" d="100"/>
        </p:scale>
        <p:origin x="-1238"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Hand Warm-Up Exercises for Handwriting</a:t>
            </a:r>
            <a:endParaRPr lang="en-GB" dirty="0"/>
          </a:p>
        </p:txBody>
      </p:sp>
      <p:sp>
        <p:nvSpPr>
          <p:cNvPr id="3" name="Subtitle 2"/>
          <p:cNvSpPr>
            <a:spLocks noGrp="1"/>
          </p:cNvSpPr>
          <p:nvPr>
            <p:ph type="subTitle" idx="1"/>
          </p:nvPr>
        </p:nvSpPr>
        <p:spPr/>
        <p:txBody>
          <a:bodyPr/>
          <a:lstStyle/>
          <a:p>
            <a:r>
              <a:rPr lang="en-GB" b="1" dirty="0" smtClean="0">
                <a:solidFill>
                  <a:srgbClr val="7030A0"/>
                </a:solidFill>
              </a:rPr>
              <a:t>Click on the pictures to watch the video clips!</a:t>
            </a:r>
            <a:endParaRPr lang="en-GB" b="1" dirty="0">
              <a:solidFill>
                <a:srgbClr val="7030A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447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Rotating the thumb</a:t>
            </a:r>
            <a:endParaRPr lang="en-GB" dirty="0"/>
          </a:p>
        </p:txBody>
      </p:sp>
      <p:pic>
        <p:nvPicPr>
          <p:cNvPr id="3" name="rotate thumb_wm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8800" y="1219200"/>
            <a:ext cx="5334000" cy="4000500"/>
          </a:xfrm>
          <a:prstGeom prst="rect">
            <a:avLst/>
          </a:prstGeom>
        </p:spPr>
      </p:pic>
      <p:sp>
        <p:nvSpPr>
          <p:cNvPr id="4" name="Rectangle 3"/>
          <p:cNvSpPr/>
          <p:nvPr/>
        </p:nvSpPr>
        <p:spPr>
          <a:xfrm>
            <a:off x="685800" y="5234940"/>
            <a:ext cx="8077200" cy="941796"/>
          </a:xfrm>
          <a:prstGeom prst="rect">
            <a:avLst/>
          </a:prstGeom>
        </p:spPr>
        <p:txBody>
          <a:bodyPr wrap="square">
            <a:spAutoFit/>
          </a:bodyPr>
          <a:lstStyle/>
          <a:p>
            <a:pPr lvl="0">
              <a:lnSpc>
                <a:spcPct val="115000"/>
              </a:lnSpc>
              <a:spcAft>
                <a:spcPts val="1000"/>
              </a:spcAft>
              <a:tabLst>
                <a:tab pos="457200" algn="l"/>
              </a:tabLst>
            </a:pPr>
            <a:r>
              <a:rPr lang="en-GB" sz="2400" b="1" dirty="0">
                <a:latin typeface="Calibri" panose="020F0502020204030204" pitchFamily="34" charset="0"/>
                <a:ea typeface="Calibri"/>
                <a:cs typeface="Times New Roman"/>
              </a:rPr>
              <a:t>One hand at a </a:t>
            </a:r>
            <a:r>
              <a:rPr lang="en-GB" sz="2400" b="1" dirty="0" smtClean="0">
                <a:latin typeface="Calibri" panose="020F0502020204030204" pitchFamily="34" charset="0"/>
                <a:ea typeface="Calibri"/>
                <a:cs typeface="Times New Roman"/>
              </a:rPr>
              <a:t>time</a:t>
            </a:r>
            <a:r>
              <a:rPr lang="en-GB" sz="2400" dirty="0" smtClean="0">
                <a:latin typeface="Calibri" panose="020F0502020204030204" pitchFamily="34" charset="0"/>
                <a:ea typeface="Calibri"/>
                <a:cs typeface="Times New Roman"/>
              </a:rPr>
              <a:t>: </a:t>
            </a:r>
            <a:r>
              <a:rPr lang="en-GB" sz="2400" dirty="0">
                <a:latin typeface="Calibri" panose="020F0502020204030204" pitchFamily="34" charset="0"/>
                <a:ea typeface="Calibri"/>
                <a:cs typeface="Times New Roman"/>
              </a:rPr>
              <a:t>rotate thumb clockwise around first fingers, second etc</a:t>
            </a:r>
            <a:r>
              <a:rPr lang="en-GB" dirty="0">
                <a:latin typeface="Arial"/>
                <a:ea typeface="Calibri"/>
                <a:cs typeface="Times New Roman"/>
              </a:rPr>
              <a:t>.</a:t>
            </a:r>
            <a:endParaRPr lang="en-GB" dirty="0">
              <a:ea typeface="Calibri"/>
              <a:cs typeface="Times New Roman"/>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081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Palm up , palm down</a:t>
            </a:r>
            <a:endParaRPr lang="en-GB" dirty="0"/>
          </a:p>
        </p:txBody>
      </p:sp>
      <p:pic>
        <p:nvPicPr>
          <p:cNvPr id="3" name="Palms_wm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172261"/>
            <a:ext cx="4419600" cy="3319887"/>
          </a:xfrm>
          <a:prstGeom prst="rect">
            <a:avLst/>
          </a:prstGeom>
        </p:spPr>
      </p:pic>
      <p:sp>
        <p:nvSpPr>
          <p:cNvPr id="4" name="Rectangle 3"/>
          <p:cNvSpPr/>
          <p:nvPr/>
        </p:nvSpPr>
        <p:spPr>
          <a:xfrm>
            <a:off x="609600" y="4648200"/>
            <a:ext cx="8229600" cy="1791260"/>
          </a:xfrm>
          <a:prstGeom prst="rect">
            <a:avLst/>
          </a:prstGeom>
        </p:spPr>
        <p:txBody>
          <a:bodyPr wrap="square">
            <a:spAutoFit/>
          </a:bodyPr>
          <a:lstStyle/>
          <a:p>
            <a:pPr lvl="0">
              <a:lnSpc>
                <a:spcPct val="115000"/>
              </a:lnSpc>
              <a:spcAft>
                <a:spcPts val="1000"/>
              </a:spcAft>
              <a:tabLst>
                <a:tab pos="457200" algn="l"/>
              </a:tabLst>
            </a:pPr>
            <a:r>
              <a:rPr lang="en-GB" sz="2400" b="1" dirty="0">
                <a:latin typeface="Calibri" panose="020F0502020204030204" pitchFamily="34" charset="0"/>
                <a:ea typeface="Calibri"/>
                <a:cs typeface="Times New Roman"/>
              </a:rPr>
              <a:t>Hand turning:  </a:t>
            </a:r>
            <a:r>
              <a:rPr lang="en-GB" sz="2400" dirty="0">
                <a:latin typeface="Calibri" panose="020F0502020204030204" pitchFamily="34" charset="0"/>
                <a:ea typeface="Calibri"/>
                <a:cs typeface="Times New Roman"/>
              </a:rPr>
              <a:t>Place hands palm down on the table.  Turn the left hand palm up.  Now turn the right hand palm up at the same time as the left hand palm down.  Keep turning, speeding up until the rhythm breaks down.</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7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Making a fist and releasing</a:t>
            </a:r>
            <a:endParaRPr lang="en-GB" dirty="0"/>
          </a:p>
        </p:txBody>
      </p:sp>
      <p:pic>
        <p:nvPicPr>
          <p:cNvPr id="3" name="fists_wm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219200"/>
            <a:ext cx="4411663" cy="3313925"/>
          </a:xfrm>
          <a:prstGeom prst="rect">
            <a:avLst/>
          </a:prstGeom>
        </p:spPr>
      </p:pic>
      <p:sp>
        <p:nvSpPr>
          <p:cNvPr id="4" name="Rectangle 3"/>
          <p:cNvSpPr/>
          <p:nvPr/>
        </p:nvSpPr>
        <p:spPr>
          <a:xfrm>
            <a:off x="441960" y="4648200"/>
            <a:ext cx="8458200" cy="1791260"/>
          </a:xfrm>
          <a:prstGeom prst="rect">
            <a:avLst/>
          </a:prstGeom>
        </p:spPr>
        <p:txBody>
          <a:bodyPr wrap="square">
            <a:spAutoFit/>
          </a:bodyPr>
          <a:lstStyle/>
          <a:p>
            <a:pPr lvl="0">
              <a:lnSpc>
                <a:spcPct val="115000"/>
              </a:lnSpc>
              <a:spcAft>
                <a:spcPts val="1000"/>
              </a:spcAft>
              <a:tabLst>
                <a:tab pos="457200" algn="l"/>
              </a:tabLst>
            </a:pPr>
            <a:r>
              <a:rPr lang="en-GB" sz="2400" b="1" dirty="0">
                <a:ea typeface="Calibri"/>
                <a:cs typeface="Times New Roman"/>
              </a:rPr>
              <a:t>Clenched fist:  </a:t>
            </a:r>
            <a:r>
              <a:rPr lang="en-GB" sz="2400" dirty="0">
                <a:ea typeface="Calibri"/>
                <a:cs typeface="Times New Roman"/>
              </a:rPr>
              <a:t>Both hands on the table, one clenched, one stretched out.  Swap clenching and stretching building up rhythm and pace. Try and do this in one fluid motion rather than moving each hand in turn</a:t>
            </a:r>
            <a:r>
              <a:rPr lang="en-GB" sz="2000" dirty="0">
                <a:latin typeface="Arial"/>
                <a:ea typeface="Calibri"/>
                <a:cs typeface="Times New Roman"/>
              </a:rPr>
              <a:t>.</a:t>
            </a:r>
            <a:endParaRPr lang="en-GB" sz="2000" dirty="0">
              <a:ea typeface="Calibri"/>
              <a:cs typeface="Times New Roman"/>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093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Finger to thumb</a:t>
            </a:r>
            <a:endParaRPr lang="en-GB" dirty="0"/>
          </a:p>
        </p:txBody>
      </p:sp>
      <p:pic>
        <p:nvPicPr>
          <p:cNvPr id="3" name="finger thumb opposition_wm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9800" y="1143000"/>
            <a:ext cx="4716463" cy="3542883"/>
          </a:xfrm>
          <a:prstGeom prst="rect">
            <a:avLst/>
          </a:prstGeom>
        </p:spPr>
      </p:pic>
      <p:sp>
        <p:nvSpPr>
          <p:cNvPr id="4" name="Rectangle 3"/>
          <p:cNvSpPr/>
          <p:nvPr/>
        </p:nvSpPr>
        <p:spPr>
          <a:xfrm>
            <a:off x="381000" y="5334000"/>
            <a:ext cx="8382000" cy="941796"/>
          </a:xfrm>
          <a:prstGeom prst="rect">
            <a:avLst/>
          </a:prstGeom>
        </p:spPr>
        <p:txBody>
          <a:bodyPr wrap="square">
            <a:spAutoFit/>
          </a:bodyPr>
          <a:lstStyle/>
          <a:p>
            <a:pPr lvl="0">
              <a:lnSpc>
                <a:spcPct val="115000"/>
              </a:lnSpc>
              <a:spcAft>
                <a:spcPts val="1000"/>
              </a:spcAft>
              <a:tabLst>
                <a:tab pos="457200" algn="l"/>
              </a:tabLst>
            </a:pPr>
            <a:r>
              <a:rPr lang="en-GB" sz="2400" b="1" dirty="0">
                <a:ea typeface="Calibri"/>
                <a:cs typeface="Times New Roman"/>
              </a:rPr>
              <a:t>Finger loops:  </a:t>
            </a:r>
            <a:r>
              <a:rPr lang="en-GB" sz="2400" dirty="0">
                <a:ea typeface="Calibri"/>
                <a:cs typeface="Times New Roman"/>
              </a:rPr>
              <a:t>Touching each finger-tip in turn with the tip of the thumb</a:t>
            </a:r>
            <a:r>
              <a:rPr lang="en-GB" dirty="0">
                <a:latin typeface="Arial"/>
                <a:ea typeface="Calibri"/>
                <a:cs typeface="Times New Roman"/>
              </a:rPr>
              <a:t>.</a:t>
            </a:r>
            <a:endParaRPr lang="en-GB" dirty="0">
              <a:ea typeface="Calibri"/>
              <a:cs typeface="Times New Roman"/>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230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Drumming Fingers</a:t>
            </a:r>
            <a:endParaRPr lang="en-GB" dirty="0"/>
          </a:p>
        </p:txBody>
      </p:sp>
      <p:pic>
        <p:nvPicPr>
          <p:cNvPr id="3" name="drumming fingers_wm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2639" y="1338740"/>
            <a:ext cx="4876801" cy="3663324"/>
          </a:xfrm>
          <a:prstGeom prst="rect">
            <a:avLst/>
          </a:prstGeom>
        </p:spPr>
      </p:pic>
      <p:sp>
        <p:nvSpPr>
          <p:cNvPr id="4" name="Rectangle 3"/>
          <p:cNvSpPr/>
          <p:nvPr/>
        </p:nvSpPr>
        <p:spPr>
          <a:xfrm>
            <a:off x="472440" y="5002064"/>
            <a:ext cx="8229600" cy="1341586"/>
          </a:xfrm>
          <a:prstGeom prst="rect">
            <a:avLst/>
          </a:prstGeom>
        </p:spPr>
        <p:txBody>
          <a:bodyPr wrap="square">
            <a:spAutoFit/>
          </a:bodyPr>
          <a:lstStyle/>
          <a:p>
            <a:pPr lvl="0">
              <a:lnSpc>
                <a:spcPct val="115000"/>
              </a:lnSpc>
              <a:spcAft>
                <a:spcPts val="1000"/>
              </a:spcAft>
              <a:tabLst>
                <a:tab pos="457200" algn="l"/>
              </a:tabLst>
            </a:pPr>
            <a:r>
              <a:rPr lang="en-GB" sz="2400" dirty="0">
                <a:ea typeface="Calibri"/>
                <a:cs typeface="Times New Roman"/>
              </a:rPr>
              <a:t>Drumming fingers:  Using the table top, tap each digit in order, then reverse order.  One hand followed by the other, then reverse.   </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09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Elastic band</a:t>
            </a:r>
            <a:endParaRPr lang="en-GB" dirty="0"/>
          </a:p>
        </p:txBody>
      </p:sp>
      <p:pic>
        <p:nvPicPr>
          <p:cNvPr id="3" name="elastic_wm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219200"/>
            <a:ext cx="4953000" cy="3720564"/>
          </a:xfrm>
          <a:prstGeom prst="rect">
            <a:avLst/>
          </a:prstGeom>
        </p:spPr>
      </p:pic>
      <p:sp>
        <p:nvSpPr>
          <p:cNvPr id="4" name="Rectangle 3"/>
          <p:cNvSpPr/>
          <p:nvPr/>
        </p:nvSpPr>
        <p:spPr>
          <a:xfrm>
            <a:off x="563880" y="5257800"/>
            <a:ext cx="8153400" cy="914481"/>
          </a:xfrm>
          <a:prstGeom prst="rect">
            <a:avLst/>
          </a:prstGeom>
        </p:spPr>
        <p:txBody>
          <a:bodyPr wrap="square">
            <a:spAutoFit/>
          </a:bodyPr>
          <a:lstStyle/>
          <a:p>
            <a:pPr lvl="0">
              <a:lnSpc>
                <a:spcPct val="115000"/>
              </a:lnSpc>
              <a:spcAft>
                <a:spcPts val="1000"/>
              </a:spcAft>
              <a:tabLst>
                <a:tab pos="457200" algn="l"/>
              </a:tabLst>
            </a:pPr>
            <a:r>
              <a:rPr lang="en-GB" sz="2400" b="1" dirty="0">
                <a:latin typeface="Calibri" panose="020F0502020204030204" pitchFamily="34" charset="0"/>
                <a:ea typeface="Calibri"/>
                <a:cs typeface="Times New Roman"/>
              </a:rPr>
              <a:t>Tie up </a:t>
            </a:r>
            <a:r>
              <a:rPr lang="en-GB" sz="2400" b="1" dirty="0" smtClean="0">
                <a:latin typeface="Calibri" panose="020F0502020204030204" pitchFamily="34" charset="0"/>
                <a:ea typeface="Calibri"/>
                <a:cs typeface="Times New Roman"/>
              </a:rPr>
              <a:t>fingers:  </a:t>
            </a:r>
            <a:r>
              <a:rPr lang="en-GB" sz="2400" dirty="0">
                <a:latin typeface="Calibri" panose="020F0502020204030204" pitchFamily="34" charset="0"/>
                <a:ea typeface="Calibri"/>
                <a:cs typeface="Times New Roman"/>
              </a:rPr>
              <a:t>Put an elastic band around two fingers then wriggle it off with the fingers of the same hand.</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339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Lifting fingers</a:t>
            </a:r>
            <a:endParaRPr lang="en-GB" dirty="0"/>
          </a:p>
        </p:txBody>
      </p:sp>
      <p:pic>
        <p:nvPicPr>
          <p:cNvPr id="3" name="lift fingers_wm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219200"/>
            <a:ext cx="5097463" cy="3829080"/>
          </a:xfrm>
          <a:prstGeom prst="rect">
            <a:avLst/>
          </a:prstGeom>
        </p:spPr>
      </p:pic>
      <p:sp>
        <p:nvSpPr>
          <p:cNvPr id="4" name="Rectangle 3"/>
          <p:cNvSpPr/>
          <p:nvPr/>
        </p:nvSpPr>
        <p:spPr>
          <a:xfrm>
            <a:off x="762000" y="5410200"/>
            <a:ext cx="7772400" cy="941796"/>
          </a:xfrm>
          <a:prstGeom prst="rect">
            <a:avLst/>
          </a:prstGeom>
        </p:spPr>
        <p:txBody>
          <a:bodyPr wrap="square">
            <a:spAutoFit/>
          </a:bodyPr>
          <a:lstStyle/>
          <a:p>
            <a:pPr lvl="0">
              <a:lnSpc>
                <a:spcPct val="115000"/>
              </a:lnSpc>
              <a:spcAft>
                <a:spcPts val="1000"/>
              </a:spcAft>
              <a:tabLst>
                <a:tab pos="457200" algn="l"/>
              </a:tabLst>
            </a:pPr>
            <a:r>
              <a:rPr lang="en-GB" sz="2400" b="1" dirty="0">
                <a:ea typeface="Calibri"/>
                <a:cs typeface="Times New Roman"/>
              </a:rPr>
              <a:t>Hands flat on the </a:t>
            </a:r>
            <a:r>
              <a:rPr lang="en-GB" sz="2400" b="1" dirty="0" smtClean="0">
                <a:ea typeface="Calibri"/>
                <a:cs typeface="Times New Roman"/>
              </a:rPr>
              <a:t>table</a:t>
            </a:r>
            <a:r>
              <a:rPr lang="en-GB" sz="2400" dirty="0" smtClean="0">
                <a:ea typeface="Calibri"/>
                <a:cs typeface="Times New Roman"/>
              </a:rPr>
              <a:t>: </a:t>
            </a:r>
            <a:r>
              <a:rPr lang="en-GB" sz="2400" dirty="0">
                <a:ea typeface="Calibri"/>
                <a:cs typeface="Times New Roman"/>
              </a:rPr>
              <a:t>lift each finger in turn repeat with other hand.</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310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Wriggling fingers</a:t>
            </a:r>
            <a:endParaRPr lang="en-GB" dirty="0"/>
          </a:p>
        </p:txBody>
      </p:sp>
      <p:pic>
        <p:nvPicPr>
          <p:cNvPr id="5" name="Wriggling_wm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1203960"/>
            <a:ext cx="5257800" cy="3943350"/>
          </a:xfrm>
          <a:prstGeom prst="rect">
            <a:avLst/>
          </a:prstGeom>
        </p:spPr>
      </p:pic>
      <p:sp>
        <p:nvSpPr>
          <p:cNvPr id="6" name="Rectangle 5"/>
          <p:cNvSpPr/>
          <p:nvPr/>
        </p:nvSpPr>
        <p:spPr>
          <a:xfrm>
            <a:off x="838200" y="5147310"/>
            <a:ext cx="7848600" cy="916854"/>
          </a:xfrm>
          <a:prstGeom prst="rect">
            <a:avLst/>
          </a:prstGeom>
        </p:spPr>
        <p:txBody>
          <a:bodyPr wrap="square">
            <a:spAutoFit/>
          </a:bodyPr>
          <a:lstStyle/>
          <a:p>
            <a:pPr lvl="0">
              <a:lnSpc>
                <a:spcPct val="115000"/>
              </a:lnSpc>
              <a:spcAft>
                <a:spcPts val="1000"/>
              </a:spcAft>
              <a:tabLst>
                <a:tab pos="457200" algn="l"/>
              </a:tabLst>
            </a:pPr>
            <a:r>
              <a:rPr lang="en-GB" sz="2400" b="1" dirty="0">
                <a:ea typeface="Calibri"/>
                <a:cs typeface="Times New Roman"/>
              </a:rPr>
              <a:t>One hand at a </a:t>
            </a:r>
            <a:r>
              <a:rPr lang="en-GB" sz="2400" b="1" dirty="0" smtClean="0">
                <a:ea typeface="Calibri"/>
                <a:cs typeface="Times New Roman"/>
              </a:rPr>
              <a:t>time: </a:t>
            </a:r>
            <a:r>
              <a:rPr lang="en-GB" sz="2400" dirty="0">
                <a:ea typeface="Calibri"/>
                <a:cs typeface="Times New Roman"/>
              </a:rPr>
              <a:t>ask the pupil to wriggle fingers individually, trying to keep the other digits as still as possible.</a:t>
            </a: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154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Flicking paper</a:t>
            </a:r>
            <a:endParaRPr lang="en-GB" dirty="0"/>
          </a:p>
        </p:txBody>
      </p:sp>
      <p:pic>
        <p:nvPicPr>
          <p:cNvPr id="5" name="flick paper_wm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400" y="1219200"/>
            <a:ext cx="4876800" cy="3657600"/>
          </a:xfrm>
          <a:prstGeom prst="rect">
            <a:avLst/>
          </a:prstGeom>
        </p:spPr>
      </p:pic>
      <p:sp>
        <p:nvSpPr>
          <p:cNvPr id="6" name="Rectangle 5"/>
          <p:cNvSpPr/>
          <p:nvPr/>
        </p:nvSpPr>
        <p:spPr>
          <a:xfrm>
            <a:off x="381000" y="4876800"/>
            <a:ext cx="8534400" cy="1366528"/>
          </a:xfrm>
          <a:prstGeom prst="rect">
            <a:avLst/>
          </a:prstGeom>
        </p:spPr>
        <p:txBody>
          <a:bodyPr wrap="square">
            <a:spAutoFit/>
          </a:bodyPr>
          <a:lstStyle/>
          <a:p>
            <a:pPr lvl="0">
              <a:lnSpc>
                <a:spcPct val="115000"/>
              </a:lnSpc>
              <a:spcAft>
                <a:spcPts val="1000"/>
              </a:spcAft>
              <a:tabLst>
                <a:tab pos="457200" algn="l"/>
              </a:tabLst>
            </a:pPr>
            <a:r>
              <a:rPr lang="en-GB" sz="2400" b="1" dirty="0">
                <a:latin typeface="Calibri" panose="020F0502020204030204" pitchFamily="34" charset="0"/>
                <a:ea typeface="Calibri"/>
                <a:cs typeface="Times New Roman"/>
              </a:rPr>
              <a:t>Flicking </a:t>
            </a:r>
            <a:r>
              <a:rPr lang="en-GB" sz="2400" b="1" dirty="0" smtClean="0">
                <a:latin typeface="Calibri" panose="020F0502020204030204" pitchFamily="34" charset="0"/>
                <a:ea typeface="Calibri"/>
                <a:cs typeface="Times New Roman"/>
              </a:rPr>
              <a:t>paper: </a:t>
            </a:r>
            <a:r>
              <a:rPr lang="en-GB" sz="2400" dirty="0">
                <a:latin typeface="Calibri" panose="020F0502020204030204" pitchFamily="34" charset="0"/>
                <a:ea typeface="Calibri"/>
                <a:cs typeface="Times New Roman"/>
              </a:rPr>
              <a:t>scrunch strips of paper into a ball – make a goal mouth with 2 bricks so that the paper can be flicked with the thumb and each finger in turn into the goal.</a:t>
            </a: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6019800"/>
            <a:ext cx="23336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82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290</Words>
  <Application>Microsoft Office PowerPoint</Application>
  <PresentationFormat>On-screen Show (4:3)</PresentationFormat>
  <Paragraphs>20</Paragraphs>
  <Slides>10</Slides>
  <Notes>0</Notes>
  <HiddenSlides>0</HiddenSlides>
  <MMClips>9</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Hand Warm-Up Exercises for Handwriting</vt:lpstr>
      <vt:lpstr>Palm up , palm down</vt:lpstr>
      <vt:lpstr>Making a fist and releasing</vt:lpstr>
      <vt:lpstr>Finger to thumb</vt:lpstr>
      <vt:lpstr>Drumming Fingers</vt:lpstr>
      <vt:lpstr>Elastic band</vt:lpstr>
      <vt:lpstr>Lifting fingers</vt:lpstr>
      <vt:lpstr>Wriggling fingers</vt:lpstr>
      <vt:lpstr>Flicking paper</vt:lpstr>
      <vt:lpstr>Rotating the thumb</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 Warm Up Exercises for Handwriting</dc:title>
  <dc:creator>Julie Vaughan</dc:creator>
  <cp:lastModifiedBy>Julie Vaughan</cp:lastModifiedBy>
  <cp:revision>7</cp:revision>
  <dcterms:created xsi:type="dcterms:W3CDTF">2006-08-16T00:00:00Z</dcterms:created>
  <dcterms:modified xsi:type="dcterms:W3CDTF">2020-06-04T12:23:47Z</dcterms:modified>
</cp:coreProperties>
</file>