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12855-9C08-4264-B52F-CAF6BEE082B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A4D23-B2FA-4F96-8744-678B3DABD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5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1B82-F5F0-4A09-811D-6A7622598E8C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57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E6AB-FD0F-4A10-9D0C-49238173C43D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7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CD6C-B6AE-4757-BF86-5ECB8A3A047C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080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671CF3-EE9C-4860-8044-975C34C5819D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9181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98B4FC-AEAC-4D5B-8A0C-21C97D2EB21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003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07BB5-0157-4DE8-B2FE-31E5326FD85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743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1F2E4-EE08-4958-BE6D-FA9FA2F8764E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0064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585213-9DF0-4569-928D-3CE2B1A33E0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9257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4C06B-297B-4A2D-94E0-501CA042374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89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2250D0-08D0-4A2B-A9ED-F6DF4B96E99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408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F2DC83-B438-421A-8F5A-59603CD54D63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14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982F-CC53-4994-801B-461DE67D6D8B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243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A35C0E-DFD6-4E7D-A860-8D8F89AD3365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700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DFC345-081C-471B-A6C6-CF304CB0330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178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03E9CB-12C8-4790-86A7-3118E006C595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70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5F7F-CC37-4931-8644-5D6DF1E4F0A9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74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30EC-46BC-42A9-91D9-97D8696D033B}" type="datetime1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3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4A35-D869-4655-9869-FABFF7F5420E}" type="datetime1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8103-87E5-4C66-8B67-92D8937B4D74}" type="datetime1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32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49853-7B5F-483A-B190-1D7DF921ACE6}" type="datetime1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80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E2A3-7D1F-431B-B1F5-AF26B600D95D}" type="datetime1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62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7E8E-DE63-4CF6-9D2B-578C97F920AB}" type="datetime1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11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13919-9E23-4BB3-BD87-5A479615E7CD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Supporting Staff Wellbeing during Covid-19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B9811-ECDD-470B-A098-30291A38F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3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E65F2-28B8-4604-9729-7E76C74D86E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CBMDC-for-ICT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5934076"/>
            <a:ext cx="2268886" cy="687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5" y="5848350"/>
            <a:ext cx="2148205" cy="87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2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67163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Session </a:t>
            </a:r>
            <a:r>
              <a:rPr lang="en-GB" dirty="0"/>
              <a:t>4</a:t>
            </a:r>
            <a:br>
              <a:rPr lang="en-GB" dirty="0"/>
            </a:br>
            <a:r>
              <a:rPr lang="en-GB" dirty="0" smtClean="0"/>
              <a:t>Meaning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059239"/>
            <a:ext cx="6858000" cy="1655762"/>
          </a:xfrm>
        </p:spPr>
        <p:txBody>
          <a:bodyPr/>
          <a:lstStyle/>
          <a:p>
            <a:r>
              <a:rPr lang="en-GB" dirty="0" smtClean="0"/>
              <a:t>Dr Ruth Dennis</a:t>
            </a:r>
          </a:p>
          <a:p>
            <a:r>
              <a:rPr lang="en-GB" dirty="0" smtClean="0"/>
              <a:t>Principal Educational Psychologist</a:t>
            </a:r>
          </a:p>
          <a:p>
            <a:r>
              <a:rPr lang="en-GB" dirty="0" smtClean="0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pic>
        <p:nvPicPr>
          <p:cNvPr id="5" name="Picture 4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1" t="30458" r="3626" b="56398"/>
          <a:stretch/>
        </p:blipFill>
        <p:spPr bwMode="auto">
          <a:xfrm>
            <a:off x="1377778" y="688331"/>
            <a:ext cx="6623221" cy="1647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080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Ready for PERMA?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yourself comfortable;</a:t>
            </a:r>
          </a:p>
          <a:p>
            <a:r>
              <a:rPr lang="en-GB" dirty="0" smtClean="0"/>
              <a:t>Get yourself a cup of tea and find somewhere quiet to watch the video and reflect.</a:t>
            </a:r>
          </a:p>
          <a:p>
            <a:r>
              <a:rPr lang="en-GB" dirty="0" smtClean="0"/>
              <a:t>You will need your PERMA journal and a pen.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587" y="3928237"/>
            <a:ext cx="2428114" cy="242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03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r>
              <a:rPr lang="en-GB" dirty="0"/>
              <a:t>Your school has requested wellbeing support from the EPT to assist staff and promote their wellbeing</a:t>
            </a:r>
          </a:p>
          <a:p>
            <a:r>
              <a:rPr lang="en-GB" dirty="0" smtClean="0"/>
              <a:t>In the last session we </a:t>
            </a:r>
            <a:r>
              <a:rPr lang="en-GB" dirty="0" smtClean="0"/>
              <a:t>looked </a:t>
            </a:r>
            <a:r>
              <a:rPr lang="en-GB" dirty="0" smtClean="0"/>
              <a:t>at the PERMA model and introduced the third element: Relationships.</a:t>
            </a:r>
          </a:p>
          <a:p>
            <a:r>
              <a:rPr lang="en-GB" dirty="0" smtClean="0"/>
              <a:t>Today we will look at the fourth element: Meaning</a:t>
            </a:r>
          </a:p>
          <a:p>
            <a:r>
              <a:rPr lang="en-GB" dirty="0" smtClean="0"/>
              <a:t>If you have significant worries it is important that you seek support from your GP or from your line manager.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711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you get on?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infographic perma model 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t="30730" r="46514" b="57411"/>
          <a:stretch/>
        </p:blipFill>
        <p:spPr bwMode="auto">
          <a:xfrm>
            <a:off x="496367" y="2081301"/>
            <a:ext cx="2436266" cy="29255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3219450" y="1493624"/>
            <a:ext cx="5638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Last week we talked about connectedness and relationships</a:t>
            </a:r>
          </a:p>
          <a:p>
            <a:r>
              <a:rPr lang="en-GB" dirty="0" smtClean="0"/>
              <a:t>Think about last week - did you notice any examples of connectedness?</a:t>
            </a:r>
          </a:p>
          <a:p>
            <a:r>
              <a:rPr lang="en-GB" dirty="0"/>
              <a:t>What were you doing?</a:t>
            </a:r>
          </a:p>
          <a:p>
            <a:r>
              <a:rPr lang="en-GB" dirty="0" smtClean="0"/>
              <a:t>Think of how they made you feel – did you feel valued / appreciated / part of a group?</a:t>
            </a:r>
          </a:p>
          <a:p>
            <a:r>
              <a:rPr lang="en-GB" dirty="0" smtClean="0"/>
              <a:t>Over </a:t>
            </a:r>
            <a:r>
              <a:rPr lang="en-GB" dirty="0"/>
              <a:t>the next week continue to notice times when you feel like this.</a:t>
            </a:r>
          </a:p>
        </p:txBody>
      </p:sp>
    </p:spTree>
    <p:extLst>
      <p:ext uri="{BB962C8B-B14F-4D97-AF65-F5344CB8AC3E}">
        <p14:creationId xmlns:p14="http://schemas.microsoft.com/office/powerpoint/2010/main" val="228814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smtClean="0"/>
              <a:t>Meaning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3525"/>
            <a:ext cx="6762750" cy="4652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Having an answer as to </a:t>
            </a:r>
            <a:r>
              <a:rPr lang="en-GB" dirty="0" smtClean="0"/>
              <a:t>‘why </a:t>
            </a:r>
            <a:r>
              <a:rPr lang="en-GB" dirty="0"/>
              <a:t>are we </a:t>
            </a:r>
            <a:r>
              <a:rPr lang="en-GB" dirty="0" smtClean="0"/>
              <a:t>here?’ </a:t>
            </a:r>
            <a:r>
              <a:rPr lang="en-GB" dirty="0"/>
              <a:t>is a key ingredient that can drive us towards </a:t>
            </a:r>
            <a:r>
              <a:rPr lang="en-GB" dirty="0" smtClean="0"/>
              <a:t>fulfilment and improve wellbeing.</a:t>
            </a:r>
            <a:endParaRPr lang="en-GB" dirty="0"/>
          </a:p>
          <a:p>
            <a:r>
              <a:rPr lang="en-GB" dirty="0"/>
              <a:t>Religion and spirituality provide many people with meaning, as can working for a good </a:t>
            </a:r>
            <a:r>
              <a:rPr lang="en-GB" dirty="0" smtClean="0"/>
              <a:t>school, </a:t>
            </a:r>
            <a:r>
              <a:rPr lang="en-GB" dirty="0"/>
              <a:t>raising children, volunteering for a </a:t>
            </a:r>
            <a:r>
              <a:rPr lang="en-GB" dirty="0" smtClean="0"/>
              <a:t>good </a:t>
            </a:r>
            <a:r>
              <a:rPr lang="en-GB" dirty="0"/>
              <a:t>cause, and expressing ourselves creatively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Understanding the impact of your work and why you chose to </a:t>
            </a:r>
            <a:r>
              <a:rPr lang="en-GB" dirty="0" smtClean="0"/>
              <a:t>work with children may </a:t>
            </a:r>
            <a:r>
              <a:rPr lang="en-GB" dirty="0"/>
              <a:t>help you enjoy the tasks and become more satisfied with what you do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pic>
        <p:nvPicPr>
          <p:cNvPr id="5" name="Picture 4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10" t="31103" r="24278" b="57411"/>
          <a:stretch/>
        </p:blipFill>
        <p:spPr bwMode="auto">
          <a:xfrm>
            <a:off x="7600949" y="2841625"/>
            <a:ext cx="131445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77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Meaning in Practice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28650" y="1493624"/>
            <a:ext cx="5915025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Think of what you spend </a:t>
            </a:r>
            <a:r>
              <a:rPr lang="en-GB" dirty="0" smtClean="0"/>
              <a:t>your non work time </a:t>
            </a:r>
            <a:r>
              <a:rPr lang="en-GB" dirty="0"/>
              <a:t>doing. </a:t>
            </a:r>
            <a:endParaRPr lang="en-GB" dirty="0" smtClean="0"/>
          </a:p>
          <a:p>
            <a:r>
              <a:rPr lang="en-GB" dirty="0" smtClean="0"/>
              <a:t>It might be looking after your family, supporting a neighbour or gardening</a:t>
            </a:r>
          </a:p>
          <a:p>
            <a:r>
              <a:rPr lang="en-GB" dirty="0" smtClean="0"/>
              <a:t>How does this activity make you feel part of some ‘bigger picture’?</a:t>
            </a:r>
          </a:p>
          <a:p>
            <a:r>
              <a:rPr lang="en-GB" dirty="0" smtClean="0"/>
              <a:t>Jot your thoughts down in your PERMA journal.</a:t>
            </a:r>
          </a:p>
          <a:p>
            <a:r>
              <a:rPr lang="en-GB" dirty="0" smtClean="0"/>
              <a:t>Over the next week, notice any other things that make you part of a bigger picture. </a:t>
            </a:r>
          </a:p>
        </p:txBody>
      </p:sp>
      <p:pic>
        <p:nvPicPr>
          <p:cNvPr id="6" name="Picture 5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10" t="31103" r="24278" b="57411"/>
          <a:stretch/>
        </p:blipFill>
        <p:spPr bwMode="auto">
          <a:xfrm>
            <a:off x="7200899" y="2442262"/>
            <a:ext cx="1314451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0358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Meaning  in the Workplace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5991225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Your work in school is providing a safe secure base for many young people;</a:t>
            </a:r>
          </a:p>
          <a:p>
            <a:r>
              <a:rPr lang="en-GB" dirty="0"/>
              <a:t>You are providing them with the skills and attitudes that will help shape their future </a:t>
            </a:r>
            <a:r>
              <a:rPr lang="en-GB" dirty="0" smtClean="0"/>
              <a:t>lives.</a:t>
            </a:r>
          </a:p>
          <a:p>
            <a:r>
              <a:rPr lang="en-GB" dirty="0" smtClean="0"/>
              <a:t>The children you work with will remember you for many years to come – you are part of their bigger picture.</a:t>
            </a:r>
          </a:p>
          <a:p>
            <a:r>
              <a:rPr lang="en-GB" dirty="0" smtClean="0"/>
              <a:t>Use your PERMA journal to remind yourself why you do your job and why it is important.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5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10" t="31103" r="24278" b="57411"/>
          <a:stretch/>
        </p:blipFill>
        <p:spPr bwMode="auto">
          <a:xfrm>
            <a:off x="7105649" y="2990056"/>
            <a:ext cx="131445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10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776"/>
            <a:ext cx="7886700" cy="4351338"/>
          </a:xfrm>
        </p:spPr>
        <p:txBody>
          <a:bodyPr/>
          <a:lstStyle/>
          <a:p>
            <a:r>
              <a:rPr lang="en-GB" dirty="0" smtClean="0"/>
              <a:t>PERMA is a way of supporting the development of Emotional Wellbeing;</a:t>
            </a:r>
          </a:p>
          <a:p>
            <a:endParaRPr lang="en-GB" sz="1000" dirty="0" smtClean="0"/>
          </a:p>
          <a:p>
            <a:r>
              <a:rPr lang="en-GB" dirty="0" smtClean="0"/>
              <a:t>This week your task is to notice things that make you feel part of a bigger picture either at home or at work.</a:t>
            </a:r>
          </a:p>
          <a:p>
            <a:endParaRPr lang="en-GB" sz="1100" dirty="0"/>
          </a:p>
          <a:p>
            <a:r>
              <a:rPr lang="en-GB" dirty="0" smtClean="0"/>
              <a:t>Be kind to yourself – if you don’t have energy one day, try again the next.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sz="18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978" y="5131722"/>
            <a:ext cx="1752043" cy="154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0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444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 Session 4 Meaning</vt:lpstr>
      <vt:lpstr>Ready for PERMA?</vt:lpstr>
      <vt:lpstr>Recap</vt:lpstr>
      <vt:lpstr>How did you get on?</vt:lpstr>
      <vt:lpstr>M – Meaning</vt:lpstr>
      <vt:lpstr>Meaning in Practice</vt:lpstr>
      <vt:lpstr>Meaning  in the Workplace</vt:lpstr>
      <vt:lpstr>Summary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 Session 1 Positive Emotions</dc:title>
  <dc:creator>Educational Psychology Team</dc:creator>
  <cp:lastModifiedBy>Ruth Dennis</cp:lastModifiedBy>
  <cp:revision>18</cp:revision>
  <dcterms:created xsi:type="dcterms:W3CDTF">2021-01-26T09:46:58Z</dcterms:created>
  <dcterms:modified xsi:type="dcterms:W3CDTF">2021-02-18T13:26:53Z</dcterms:modified>
</cp:coreProperties>
</file>